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0" r:id="rId4"/>
  </p:sldMasterIdLst>
  <p:notesMasterIdLst>
    <p:notesMasterId r:id="rId6"/>
  </p:notesMasterIdLst>
  <p:sldIdLst>
    <p:sldId id="599" r:id="rId5"/>
  </p:sldIdLst>
  <p:sldSz cx="24384000" cy="13716000"/>
  <p:notesSz cx="6858000" cy="9144000"/>
  <p:custShowLst>
    <p:custShow name="Custom Show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" id="{1FF2B4D8-75E0-5F4A-B3DB-DDAC9DE1AB8E}">
          <p14:sldIdLst>
            <p14:sldId id="5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84" userDrawn="1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AD53"/>
    <a:srgbClr val="2C2F42"/>
    <a:srgbClr val="FFC414"/>
    <a:srgbClr val="050401"/>
    <a:srgbClr val="F5F5F5"/>
    <a:srgbClr val="1C2331"/>
    <a:srgbClr val="221E1F"/>
    <a:srgbClr val="626061"/>
    <a:srgbClr val="414041"/>
    <a:srgbClr val="1312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F9751-F28F-4EEC-8F72-84CB85F6AB0D}" v="48" dt="2022-01-19T22:41:53.62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8715"/>
    <p:restoredTop sz="94694"/>
  </p:normalViewPr>
  <p:slideViewPr>
    <p:cSldViewPr snapToObjects="1">
      <p:cViewPr varScale="1">
        <p:scale>
          <a:sx n="30" d="100"/>
          <a:sy n="30" d="100"/>
        </p:scale>
        <p:origin x="1080" y="32"/>
      </p:cViewPr>
      <p:guideLst>
        <p:guide orient="horz" pos="3984"/>
        <p:guide pos="7680"/>
      </p:guideLst>
    </p:cSldViewPr>
  </p:slideViewPr>
  <p:outlineViewPr>
    <p:cViewPr>
      <p:scale>
        <a:sx n="33" d="100"/>
        <a:sy n="33" d="100"/>
      </p:scale>
      <p:origin x="0" y="-59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biarz, Richard" userId="7318bde1-8541-4156-82fd-a1d1a1bb6526" providerId="ADAL" clId="{BDCF9751-F28F-4EEC-8F72-84CB85F6AB0D}"/>
    <pc:docChg chg="undo custSel addSld delSld modMainMaster modSection">
      <pc:chgData name="Babiarz, Richard" userId="7318bde1-8541-4156-82fd-a1d1a1bb6526" providerId="ADAL" clId="{BDCF9751-F28F-4EEC-8F72-84CB85F6AB0D}" dt="2022-01-19T22:43:22.459" v="180" actId="1076"/>
      <pc:docMkLst>
        <pc:docMk/>
      </pc:docMkLst>
      <pc:sldChg chg="new add del">
        <pc:chgData name="Babiarz, Richard" userId="7318bde1-8541-4156-82fd-a1d1a1bb6526" providerId="ADAL" clId="{BDCF9751-F28F-4EEC-8F72-84CB85F6AB0D}" dt="2022-01-19T19:45:58.404" v="43" actId="680"/>
        <pc:sldMkLst>
          <pc:docMk/>
          <pc:sldMk cId="648848763" sldId="600"/>
        </pc:sldMkLst>
      </pc:sldChg>
      <pc:sldChg chg="new del">
        <pc:chgData name="Babiarz, Richard" userId="7318bde1-8541-4156-82fd-a1d1a1bb6526" providerId="ADAL" clId="{BDCF9751-F28F-4EEC-8F72-84CB85F6AB0D}" dt="2022-01-19T19:50:32.720" v="79" actId="2696"/>
        <pc:sldMkLst>
          <pc:docMk/>
          <pc:sldMk cId="1564691366" sldId="600"/>
        </pc:sldMkLst>
      </pc:sldChg>
      <pc:sldChg chg="new del">
        <pc:chgData name="Babiarz, Richard" userId="7318bde1-8541-4156-82fd-a1d1a1bb6526" providerId="ADAL" clId="{BDCF9751-F28F-4EEC-8F72-84CB85F6AB0D}" dt="2022-01-19T18:53:11.820" v="15" actId="47"/>
        <pc:sldMkLst>
          <pc:docMk/>
          <pc:sldMk cId="2359442586" sldId="600"/>
        </pc:sldMkLst>
      </pc:sldChg>
      <pc:sldChg chg="new del">
        <pc:chgData name="Babiarz, Richard" userId="7318bde1-8541-4156-82fd-a1d1a1bb6526" providerId="ADAL" clId="{BDCF9751-F28F-4EEC-8F72-84CB85F6AB0D}" dt="2022-01-19T18:08:22.953" v="6" actId="47"/>
        <pc:sldMkLst>
          <pc:docMk/>
          <pc:sldMk cId="3536352314" sldId="600"/>
        </pc:sldMkLst>
      </pc:sldChg>
      <pc:sldChg chg="new del">
        <pc:chgData name="Babiarz, Richard" userId="7318bde1-8541-4156-82fd-a1d1a1bb6526" providerId="ADAL" clId="{BDCF9751-F28F-4EEC-8F72-84CB85F6AB0D}" dt="2022-01-19T19:50:59.772" v="81" actId="47"/>
        <pc:sldMkLst>
          <pc:docMk/>
          <pc:sldMk cId="3906751031" sldId="600"/>
        </pc:sldMkLst>
      </pc:sldChg>
      <pc:sldChg chg="del">
        <pc:chgData name="Babiarz, Richard" userId="7318bde1-8541-4156-82fd-a1d1a1bb6526" providerId="ADAL" clId="{BDCF9751-F28F-4EEC-8F72-84CB85F6AB0D}" dt="2022-01-19T18:07:53.044" v="0" actId="47"/>
        <pc:sldMkLst>
          <pc:docMk/>
          <pc:sldMk cId="3967778958" sldId="600"/>
        </pc:sldMkLst>
      </pc:sldChg>
      <pc:sldChg chg="new del">
        <pc:chgData name="Babiarz, Richard" userId="7318bde1-8541-4156-82fd-a1d1a1bb6526" providerId="ADAL" clId="{BDCF9751-F28F-4EEC-8F72-84CB85F6AB0D}" dt="2022-01-19T18:08:21.705" v="5" actId="47"/>
        <pc:sldMkLst>
          <pc:docMk/>
          <pc:sldMk cId="854028914" sldId="601"/>
        </pc:sldMkLst>
      </pc:sldChg>
      <pc:sldChg chg="new del">
        <pc:chgData name="Babiarz, Richard" userId="7318bde1-8541-4156-82fd-a1d1a1bb6526" providerId="ADAL" clId="{BDCF9751-F28F-4EEC-8F72-84CB85F6AB0D}" dt="2022-01-19T19:50:32.720" v="79" actId="2696"/>
        <pc:sldMkLst>
          <pc:docMk/>
          <pc:sldMk cId="1009389036" sldId="601"/>
        </pc:sldMkLst>
      </pc:sldChg>
      <pc:sldChg chg="new add del">
        <pc:chgData name="Babiarz, Richard" userId="7318bde1-8541-4156-82fd-a1d1a1bb6526" providerId="ADAL" clId="{BDCF9751-F28F-4EEC-8F72-84CB85F6AB0D}" dt="2022-01-19T19:45:57.544" v="42" actId="680"/>
        <pc:sldMkLst>
          <pc:docMk/>
          <pc:sldMk cId="2490987479" sldId="601"/>
        </pc:sldMkLst>
      </pc:sldChg>
      <pc:sldChg chg="new del">
        <pc:chgData name="Babiarz, Richard" userId="7318bde1-8541-4156-82fd-a1d1a1bb6526" providerId="ADAL" clId="{BDCF9751-F28F-4EEC-8F72-84CB85F6AB0D}" dt="2022-01-19T18:53:10.570" v="14" actId="47"/>
        <pc:sldMkLst>
          <pc:docMk/>
          <pc:sldMk cId="3617083474" sldId="601"/>
        </pc:sldMkLst>
      </pc:sldChg>
      <pc:sldChg chg="new del">
        <pc:chgData name="Babiarz, Richard" userId="7318bde1-8541-4156-82fd-a1d1a1bb6526" providerId="ADAL" clId="{BDCF9751-F28F-4EEC-8F72-84CB85F6AB0D}" dt="2022-01-19T19:50:32.720" v="79" actId="2696"/>
        <pc:sldMkLst>
          <pc:docMk/>
          <pc:sldMk cId="296519009" sldId="602"/>
        </pc:sldMkLst>
      </pc:sldChg>
      <pc:sldChg chg="new del">
        <pc:chgData name="Babiarz, Richard" userId="7318bde1-8541-4156-82fd-a1d1a1bb6526" providerId="ADAL" clId="{BDCF9751-F28F-4EEC-8F72-84CB85F6AB0D}" dt="2022-01-19T18:08:20.289" v="4" actId="47"/>
        <pc:sldMkLst>
          <pc:docMk/>
          <pc:sldMk cId="887837873" sldId="602"/>
        </pc:sldMkLst>
      </pc:sldChg>
      <pc:sldMasterChg chg="addSp modSp delSldLayout">
        <pc:chgData name="Babiarz, Richard" userId="7318bde1-8541-4156-82fd-a1d1a1bb6526" providerId="ADAL" clId="{BDCF9751-F28F-4EEC-8F72-84CB85F6AB0D}" dt="2022-01-19T18:26:08.751" v="11" actId="2696"/>
        <pc:sldMasterMkLst>
          <pc:docMk/>
          <pc:sldMasterMk cId="0" sldId="2147483648"/>
        </pc:sldMasterMkLst>
        <pc:spChg chg="add mod">
          <ac:chgData name="Babiarz, Richard" userId="7318bde1-8541-4156-82fd-a1d1a1bb6526" providerId="ADAL" clId="{BDCF9751-F28F-4EEC-8F72-84CB85F6AB0D}" dt="2022-01-19T18:22:28.468" v="7"/>
          <ac:spMkLst>
            <pc:docMk/>
            <pc:sldMasterMk cId="0" sldId="2147483648"/>
            <ac:spMk id="2" creationId="{E115D46E-203D-4CC6-973B-C473C4133EB5}"/>
          </ac:spMkLst>
        </pc:spChg>
        <pc:spChg chg="add mod">
          <ac:chgData name="Babiarz, Richard" userId="7318bde1-8541-4156-82fd-a1d1a1bb6526" providerId="ADAL" clId="{BDCF9751-F28F-4EEC-8F72-84CB85F6AB0D}" dt="2022-01-19T18:22:41.824" v="8"/>
          <ac:spMkLst>
            <pc:docMk/>
            <pc:sldMasterMk cId="0" sldId="2147483648"/>
            <ac:spMk id="3" creationId="{DC89AF1C-039D-4BB1-B8FF-2EE4C715F5AA}"/>
          </ac:spMkLst>
        </pc:spChg>
        <pc:picChg chg="add mod">
          <ac:chgData name="Babiarz, Richard" userId="7318bde1-8541-4156-82fd-a1d1a1bb6526" providerId="ADAL" clId="{BDCF9751-F28F-4EEC-8F72-84CB85F6AB0D}" dt="2022-01-19T18:22:41.824" v="8"/>
          <ac:picMkLst>
            <pc:docMk/>
            <pc:sldMasterMk cId="0" sldId="2147483648"/>
            <ac:picMk id="4" creationId="{1BD6B8E4-BB0B-47FB-8B08-2CDAFF8E674C}"/>
          </ac:picMkLst>
        </pc:picChg>
        <pc:picChg chg="add mod">
          <ac:chgData name="Babiarz, Richard" userId="7318bde1-8541-4156-82fd-a1d1a1bb6526" providerId="ADAL" clId="{BDCF9751-F28F-4EEC-8F72-84CB85F6AB0D}" dt="2022-01-19T18:22:53.472" v="9"/>
          <ac:picMkLst>
            <pc:docMk/>
            <pc:sldMasterMk cId="0" sldId="2147483648"/>
            <ac:picMk id="5" creationId="{21D2F098-9AD1-42E7-A0C3-E84DA2371CFC}"/>
          </ac:picMkLst>
        </pc:picChg>
        <pc:sldLayoutChg chg="del">
          <pc:chgData name="Babiarz, Richard" userId="7318bde1-8541-4156-82fd-a1d1a1bb6526" providerId="ADAL" clId="{BDCF9751-F28F-4EEC-8F72-84CB85F6AB0D}" dt="2022-01-19T18:26:08.746" v="10" actId="2696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Babiarz, Richard" userId="7318bde1-8541-4156-82fd-a1d1a1bb6526" providerId="ADAL" clId="{BDCF9751-F28F-4EEC-8F72-84CB85F6AB0D}" dt="2022-01-19T18:26:08.751" v="11" actId="2696"/>
          <pc:sldLayoutMkLst>
            <pc:docMk/>
            <pc:sldMasterMk cId="0" sldId="2147483648"/>
            <pc:sldLayoutMk cId="2144137651" sldId="2147483664"/>
          </pc:sldLayoutMkLst>
        </pc:sldLayoutChg>
      </pc:sldMasterChg>
      <pc:sldMasterChg chg="addSp">
        <pc:chgData name="Babiarz, Richard" userId="7318bde1-8541-4156-82fd-a1d1a1bb6526" providerId="ADAL" clId="{BDCF9751-F28F-4EEC-8F72-84CB85F6AB0D}" dt="2022-01-19T19:27:16.929" v="16"/>
        <pc:sldMasterMkLst>
          <pc:docMk/>
          <pc:sldMasterMk cId="1286060475" sldId="2147483664"/>
        </pc:sldMasterMkLst>
        <pc:spChg chg="add">
          <ac:chgData name="Babiarz, Richard" userId="7318bde1-8541-4156-82fd-a1d1a1bb6526" providerId="ADAL" clId="{BDCF9751-F28F-4EEC-8F72-84CB85F6AB0D}" dt="2022-01-19T19:27:16.929" v="16"/>
          <ac:spMkLst>
            <pc:docMk/>
            <pc:sldMasterMk cId="1286060475" sldId="2147483664"/>
            <ac:spMk id="7" creationId="{4957F738-83C0-49EF-B883-10092B1EB7AB}"/>
          </ac:spMkLst>
        </pc:spChg>
        <pc:spChg chg="add">
          <ac:chgData name="Babiarz, Richard" userId="7318bde1-8541-4156-82fd-a1d1a1bb6526" providerId="ADAL" clId="{BDCF9751-F28F-4EEC-8F72-84CB85F6AB0D}" dt="2022-01-19T19:27:16.929" v="16"/>
          <ac:spMkLst>
            <pc:docMk/>
            <pc:sldMasterMk cId="1286060475" sldId="2147483664"/>
            <ac:spMk id="8" creationId="{B8C183E8-E9B9-4D54-A740-5570FB093D85}"/>
          </ac:spMkLst>
        </pc:spChg>
        <pc:picChg chg="add">
          <ac:chgData name="Babiarz, Richard" userId="7318bde1-8541-4156-82fd-a1d1a1bb6526" providerId="ADAL" clId="{BDCF9751-F28F-4EEC-8F72-84CB85F6AB0D}" dt="2022-01-19T19:27:16.929" v="16"/>
          <ac:picMkLst>
            <pc:docMk/>
            <pc:sldMasterMk cId="1286060475" sldId="2147483664"/>
            <ac:picMk id="9" creationId="{F259A0DC-F057-459B-9C49-708788EBA6FC}"/>
          </ac:picMkLst>
        </pc:picChg>
        <pc:picChg chg="add">
          <ac:chgData name="Babiarz, Richard" userId="7318bde1-8541-4156-82fd-a1d1a1bb6526" providerId="ADAL" clId="{BDCF9751-F28F-4EEC-8F72-84CB85F6AB0D}" dt="2022-01-19T19:27:16.929" v="16"/>
          <ac:picMkLst>
            <pc:docMk/>
            <pc:sldMasterMk cId="1286060475" sldId="2147483664"/>
            <ac:picMk id="10" creationId="{260B406E-153E-49AA-9550-0983ECC01894}"/>
          </ac:picMkLst>
        </pc:picChg>
      </pc:sldMasterChg>
      <pc:sldMasterChg chg="addSp">
        <pc:chgData name="Babiarz, Richard" userId="7318bde1-8541-4156-82fd-a1d1a1bb6526" providerId="ADAL" clId="{BDCF9751-F28F-4EEC-8F72-84CB85F6AB0D}" dt="2022-01-19T19:27:17.113" v="17"/>
        <pc:sldMasterMkLst>
          <pc:docMk/>
          <pc:sldMasterMk cId="2041012677" sldId="2147483677"/>
        </pc:sldMasterMkLst>
        <pc:spChg chg="add">
          <ac:chgData name="Babiarz, Richard" userId="7318bde1-8541-4156-82fd-a1d1a1bb6526" providerId="ADAL" clId="{BDCF9751-F28F-4EEC-8F72-84CB85F6AB0D}" dt="2022-01-19T19:27:17.113" v="17"/>
          <ac:spMkLst>
            <pc:docMk/>
            <pc:sldMasterMk cId="2041012677" sldId="2147483677"/>
            <ac:spMk id="7" creationId="{B5D05A58-A178-43BC-BF73-73B9CA692910}"/>
          </ac:spMkLst>
        </pc:spChg>
        <pc:spChg chg="add">
          <ac:chgData name="Babiarz, Richard" userId="7318bde1-8541-4156-82fd-a1d1a1bb6526" providerId="ADAL" clId="{BDCF9751-F28F-4EEC-8F72-84CB85F6AB0D}" dt="2022-01-19T19:27:17.113" v="17"/>
          <ac:spMkLst>
            <pc:docMk/>
            <pc:sldMasterMk cId="2041012677" sldId="2147483677"/>
            <ac:spMk id="8" creationId="{04D01B74-BBBC-4B20-9BEF-6ED19AB97A36}"/>
          </ac:spMkLst>
        </pc:spChg>
        <pc:picChg chg="add">
          <ac:chgData name="Babiarz, Richard" userId="7318bde1-8541-4156-82fd-a1d1a1bb6526" providerId="ADAL" clId="{BDCF9751-F28F-4EEC-8F72-84CB85F6AB0D}" dt="2022-01-19T19:27:17.113" v="17"/>
          <ac:picMkLst>
            <pc:docMk/>
            <pc:sldMasterMk cId="2041012677" sldId="2147483677"/>
            <ac:picMk id="9" creationId="{7CFC7D90-3CF2-4D6D-9A16-3883E09990BD}"/>
          </ac:picMkLst>
        </pc:picChg>
        <pc:picChg chg="add">
          <ac:chgData name="Babiarz, Richard" userId="7318bde1-8541-4156-82fd-a1d1a1bb6526" providerId="ADAL" clId="{BDCF9751-F28F-4EEC-8F72-84CB85F6AB0D}" dt="2022-01-19T19:27:17.113" v="17"/>
          <ac:picMkLst>
            <pc:docMk/>
            <pc:sldMasterMk cId="2041012677" sldId="2147483677"/>
            <ac:picMk id="10" creationId="{DBB51EA8-E865-483E-9EBE-DA683EE000EE}"/>
          </ac:picMkLst>
        </pc:picChg>
      </pc:sldMasterChg>
      <pc:sldMasterChg chg="addSp">
        <pc:chgData name="Babiarz, Richard" userId="7318bde1-8541-4156-82fd-a1d1a1bb6526" providerId="ADAL" clId="{BDCF9751-F28F-4EEC-8F72-84CB85F6AB0D}" dt="2022-01-19T19:27:29.520" v="18"/>
        <pc:sldMasterMkLst>
          <pc:docMk/>
          <pc:sldMasterMk cId="1986976574" sldId="2147483690"/>
        </pc:sldMasterMkLst>
        <pc:spChg chg="add">
          <ac:chgData name="Babiarz, Richard" userId="7318bde1-8541-4156-82fd-a1d1a1bb6526" providerId="ADAL" clId="{BDCF9751-F28F-4EEC-8F72-84CB85F6AB0D}" dt="2022-01-19T19:27:29.520" v="18"/>
          <ac:spMkLst>
            <pc:docMk/>
            <pc:sldMasterMk cId="1986976574" sldId="2147483690"/>
            <ac:spMk id="7" creationId="{9B69247D-F2D6-4AD7-ABF9-0FB3B13F61AD}"/>
          </ac:spMkLst>
        </pc:spChg>
        <pc:spChg chg="add">
          <ac:chgData name="Babiarz, Richard" userId="7318bde1-8541-4156-82fd-a1d1a1bb6526" providerId="ADAL" clId="{BDCF9751-F28F-4EEC-8F72-84CB85F6AB0D}" dt="2022-01-19T19:27:29.520" v="18"/>
          <ac:spMkLst>
            <pc:docMk/>
            <pc:sldMasterMk cId="1986976574" sldId="2147483690"/>
            <ac:spMk id="8" creationId="{BE1FDDB7-616D-4B6A-B568-CC354B0D5848}"/>
          </ac:spMkLst>
        </pc:spChg>
        <pc:picChg chg="add">
          <ac:chgData name="Babiarz, Richard" userId="7318bde1-8541-4156-82fd-a1d1a1bb6526" providerId="ADAL" clId="{BDCF9751-F28F-4EEC-8F72-84CB85F6AB0D}" dt="2022-01-19T19:27:29.520" v="18"/>
          <ac:picMkLst>
            <pc:docMk/>
            <pc:sldMasterMk cId="1986976574" sldId="2147483690"/>
            <ac:picMk id="9" creationId="{50F6AB6B-FB2E-4521-BA80-7EF71D36839A}"/>
          </ac:picMkLst>
        </pc:picChg>
        <pc:picChg chg="add">
          <ac:chgData name="Babiarz, Richard" userId="7318bde1-8541-4156-82fd-a1d1a1bb6526" providerId="ADAL" clId="{BDCF9751-F28F-4EEC-8F72-84CB85F6AB0D}" dt="2022-01-19T19:27:29.520" v="18"/>
          <ac:picMkLst>
            <pc:docMk/>
            <pc:sldMasterMk cId="1986976574" sldId="2147483690"/>
            <ac:picMk id="10" creationId="{7E017FDC-596E-43A2-98FB-D9D28F3DD259}"/>
          </ac:picMkLst>
        </pc:picChg>
      </pc:sldMasterChg>
      <pc:sldMasterChg chg="addSp">
        <pc:chgData name="Babiarz, Richard" userId="7318bde1-8541-4156-82fd-a1d1a1bb6526" providerId="ADAL" clId="{BDCF9751-F28F-4EEC-8F72-84CB85F6AB0D}" dt="2022-01-19T19:27:30.445" v="19"/>
        <pc:sldMasterMkLst>
          <pc:docMk/>
          <pc:sldMasterMk cId="1296791074" sldId="2147483703"/>
        </pc:sldMasterMkLst>
        <pc:spChg chg="add">
          <ac:chgData name="Babiarz, Richard" userId="7318bde1-8541-4156-82fd-a1d1a1bb6526" providerId="ADAL" clId="{BDCF9751-F28F-4EEC-8F72-84CB85F6AB0D}" dt="2022-01-19T19:27:30.445" v="19"/>
          <ac:spMkLst>
            <pc:docMk/>
            <pc:sldMasterMk cId="1296791074" sldId="2147483703"/>
            <ac:spMk id="7" creationId="{1AAA898E-ECDD-4DAB-9B85-F70EF8F3547A}"/>
          </ac:spMkLst>
        </pc:spChg>
        <pc:spChg chg="add">
          <ac:chgData name="Babiarz, Richard" userId="7318bde1-8541-4156-82fd-a1d1a1bb6526" providerId="ADAL" clId="{BDCF9751-F28F-4EEC-8F72-84CB85F6AB0D}" dt="2022-01-19T19:27:30.445" v="19"/>
          <ac:spMkLst>
            <pc:docMk/>
            <pc:sldMasterMk cId="1296791074" sldId="2147483703"/>
            <ac:spMk id="8" creationId="{ECE55BC9-6EE9-490B-801A-59A93F6248C6}"/>
          </ac:spMkLst>
        </pc:spChg>
        <pc:picChg chg="add">
          <ac:chgData name="Babiarz, Richard" userId="7318bde1-8541-4156-82fd-a1d1a1bb6526" providerId="ADAL" clId="{BDCF9751-F28F-4EEC-8F72-84CB85F6AB0D}" dt="2022-01-19T19:27:30.445" v="19"/>
          <ac:picMkLst>
            <pc:docMk/>
            <pc:sldMasterMk cId="1296791074" sldId="2147483703"/>
            <ac:picMk id="9" creationId="{D01AC57C-AD01-45B3-88BA-438F5AC95AB6}"/>
          </ac:picMkLst>
        </pc:picChg>
        <pc:picChg chg="add">
          <ac:chgData name="Babiarz, Richard" userId="7318bde1-8541-4156-82fd-a1d1a1bb6526" providerId="ADAL" clId="{BDCF9751-F28F-4EEC-8F72-84CB85F6AB0D}" dt="2022-01-19T19:27:30.445" v="19"/>
          <ac:picMkLst>
            <pc:docMk/>
            <pc:sldMasterMk cId="1296791074" sldId="2147483703"/>
            <ac:picMk id="10" creationId="{BC5110C2-C8C1-4B0E-9C90-3C5C8187453A}"/>
          </ac:picMkLst>
        </pc:picChg>
      </pc:sldMasterChg>
      <pc:sldMasterChg chg="addSp">
        <pc:chgData name="Babiarz, Richard" userId="7318bde1-8541-4156-82fd-a1d1a1bb6526" providerId="ADAL" clId="{BDCF9751-F28F-4EEC-8F72-84CB85F6AB0D}" dt="2022-01-19T19:37:22.770" v="20"/>
        <pc:sldMasterMkLst>
          <pc:docMk/>
          <pc:sldMasterMk cId="3293603063" sldId="2147483716"/>
        </pc:sldMasterMkLst>
        <pc:spChg chg="add">
          <ac:chgData name="Babiarz, Richard" userId="7318bde1-8541-4156-82fd-a1d1a1bb6526" providerId="ADAL" clId="{BDCF9751-F28F-4EEC-8F72-84CB85F6AB0D}" dt="2022-01-19T19:37:22.770" v="20"/>
          <ac:spMkLst>
            <pc:docMk/>
            <pc:sldMasterMk cId="3293603063" sldId="2147483716"/>
            <ac:spMk id="7" creationId="{E2BDFF7A-5A0C-4F19-AC6C-CB184759FC2E}"/>
          </ac:spMkLst>
        </pc:spChg>
        <pc:spChg chg="add">
          <ac:chgData name="Babiarz, Richard" userId="7318bde1-8541-4156-82fd-a1d1a1bb6526" providerId="ADAL" clId="{BDCF9751-F28F-4EEC-8F72-84CB85F6AB0D}" dt="2022-01-19T19:37:22.770" v="20"/>
          <ac:spMkLst>
            <pc:docMk/>
            <pc:sldMasterMk cId="3293603063" sldId="2147483716"/>
            <ac:spMk id="8" creationId="{2094A988-E00F-462C-ADA7-2430E0DF21BA}"/>
          </ac:spMkLst>
        </pc:spChg>
        <pc:picChg chg="add">
          <ac:chgData name="Babiarz, Richard" userId="7318bde1-8541-4156-82fd-a1d1a1bb6526" providerId="ADAL" clId="{BDCF9751-F28F-4EEC-8F72-84CB85F6AB0D}" dt="2022-01-19T19:37:22.770" v="20"/>
          <ac:picMkLst>
            <pc:docMk/>
            <pc:sldMasterMk cId="3293603063" sldId="2147483716"/>
            <ac:picMk id="9" creationId="{011C0785-0B66-4C43-B33E-BCADBF464753}"/>
          </ac:picMkLst>
        </pc:picChg>
        <pc:picChg chg="add">
          <ac:chgData name="Babiarz, Richard" userId="7318bde1-8541-4156-82fd-a1d1a1bb6526" providerId="ADAL" clId="{BDCF9751-F28F-4EEC-8F72-84CB85F6AB0D}" dt="2022-01-19T19:37:22.770" v="20"/>
          <ac:picMkLst>
            <pc:docMk/>
            <pc:sldMasterMk cId="3293603063" sldId="2147483716"/>
            <ac:picMk id="10" creationId="{1F4FB582-BAF9-4642-94B5-B0E78F45EC46}"/>
          </ac:picMkLst>
        </pc:picChg>
      </pc:sldMasterChg>
      <pc:sldMasterChg chg="addSp">
        <pc:chgData name="Babiarz, Richard" userId="7318bde1-8541-4156-82fd-a1d1a1bb6526" providerId="ADAL" clId="{BDCF9751-F28F-4EEC-8F72-84CB85F6AB0D}" dt="2022-01-19T19:37:25.542" v="21"/>
        <pc:sldMasterMkLst>
          <pc:docMk/>
          <pc:sldMasterMk cId="4065348072" sldId="2147483729"/>
        </pc:sldMasterMkLst>
        <pc:spChg chg="add">
          <ac:chgData name="Babiarz, Richard" userId="7318bde1-8541-4156-82fd-a1d1a1bb6526" providerId="ADAL" clId="{BDCF9751-F28F-4EEC-8F72-84CB85F6AB0D}" dt="2022-01-19T19:37:25.542" v="21"/>
          <ac:spMkLst>
            <pc:docMk/>
            <pc:sldMasterMk cId="4065348072" sldId="2147483729"/>
            <ac:spMk id="11" creationId="{B00EA8F7-DC3A-43EE-8684-8AC8CD8FF2E4}"/>
          </ac:spMkLst>
        </pc:spChg>
        <pc:spChg chg="add">
          <ac:chgData name="Babiarz, Richard" userId="7318bde1-8541-4156-82fd-a1d1a1bb6526" providerId="ADAL" clId="{BDCF9751-F28F-4EEC-8F72-84CB85F6AB0D}" dt="2022-01-19T19:37:25.542" v="21"/>
          <ac:spMkLst>
            <pc:docMk/>
            <pc:sldMasterMk cId="4065348072" sldId="2147483729"/>
            <ac:spMk id="12" creationId="{F9F70CB1-4B7B-438E-909B-1B6E9BAAFE23}"/>
          </ac:spMkLst>
        </pc:spChg>
        <pc:picChg chg="add">
          <ac:chgData name="Babiarz, Richard" userId="7318bde1-8541-4156-82fd-a1d1a1bb6526" providerId="ADAL" clId="{BDCF9751-F28F-4EEC-8F72-84CB85F6AB0D}" dt="2022-01-19T19:37:25.542" v="21"/>
          <ac:picMkLst>
            <pc:docMk/>
            <pc:sldMasterMk cId="4065348072" sldId="2147483729"/>
            <ac:picMk id="13" creationId="{A5385E9D-FAB8-477E-883F-653558D87FCA}"/>
          </ac:picMkLst>
        </pc:picChg>
        <pc:picChg chg="add">
          <ac:chgData name="Babiarz, Richard" userId="7318bde1-8541-4156-82fd-a1d1a1bb6526" providerId="ADAL" clId="{BDCF9751-F28F-4EEC-8F72-84CB85F6AB0D}" dt="2022-01-19T19:37:25.542" v="21"/>
          <ac:picMkLst>
            <pc:docMk/>
            <pc:sldMasterMk cId="4065348072" sldId="2147483729"/>
            <ac:picMk id="14" creationId="{8E9A1BD9-3427-4F63-B099-1B4A5E1BCCDE}"/>
          </ac:picMkLst>
        </pc:picChg>
      </pc:sldMasterChg>
      <pc:sldMasterChg chg="addSp">
        <pc:chgData name="Babiarz, Richard" userId="7318bde1-8541-4156-82fd-a1d1a1bb6526" providerId="ADAL" clId="{BDCF9751-F28F-4EEC-8F72-84CB85F6AB0D}" dt="2022-01-19T19:37:28.073" v="22"/>
        <pc:sldMasterMkLst>
          <pc:docMk/>
          <pc:sldMasterMk cId="3746263963" sldId="2147483742"/>
        </pc:sldMasterMkLst>
        <pc:spChg chg="add">
          <ac:chgData name="Babiarz, Richard" userId="7318bde1-8541-4156-82fd-a1d1a1bb6526" providerId="ADAL" clId="{BDCF9751-F28F-4EEC-8F72-84CB85F6AB0D}" dt="2022-01-19T19:37:28.073" v="22"/>
          <ac:spMkLst>
            <pc:docMk/>
            <pc:sldMasterMk cId="3746263963" sldId="2147483742"/>
            <ac:spMk id="18" creationId="{85976ACC-3C5C-424A-A024-6551C60F4974}"/>
          </ac:spMkLst>
        </pc:spChg>
        <pc:spChg chg="add">
          <ac:chgData name="Babiarz, Richard" userId="7318bde1-8541-4156-82fd-a1d1a1bb6526" providerId="ADAL" clId="{BDCF9751-F28F-4EEC-8F72-84CB85F6AB0D}" dt="2022-01-19T19:37:28.073" v="22"/>
          <ac:spMkLst>
            <pc:docMk/>
            <pc:sldMasterMk cId="3746263963" sldId="2147483742"/>
            <ac:spMk id="19" creationId="{7BBB8176-F665-4AFB-9E59-022446447708}"/>
          </ac:spMkLst>
        </pc:spChg>
        <pc:picChg chg="add">
          <ac:chgData name="Babiarz, Richard" userId="7318bde1-8541-4156-82fd-a1d1a1bb6526" providerId="ADAL" clId="{BDCF9751-F28F-4EEC-8F72-84CB85F6AB0D}" dt="2022-01-19T19:37:28.073" v="22"/>
          <ac:picMkLst>
            <pc:docMk/>
            <pc:sldMasterMk cId="3746263963" sldId="2147483742"/>
            <ac:picMk id="30" creationId="{2BB6A4A8-0E72-4C67-AD99-22083AE1DECB}"/>
          </ac:picMkLst>
        </pc:picChg>
        <pc:picChg chg="add">
          <ac:chgData name="Babiarz, Richard" userId="7318bde1-8541-4156-82fd-a1d1a1bb6526" providerId="ADAL" clId="{BDCF9751-F28F-4EEC-8F72-84CB85F6AB0D}" dt="2022-01-19T19:37:28.073" v="22"/>
          <ac:picMkLst>
            <pc:docMk/>
            <pc:sldMasterMk cId="3746263963" sldId="2147483742"/>
            <ac:picMk id="31" creationId="{82B1C337-0E66-4D65-9537-C5D255C5CAF3}"/>
          </ac:picMkLst>
        </pc:picChg>
      </pc:sldMasterChg>
      <pc:sldMasterChg chg="addSp delSp modSp mod addSldLayout delSldLayout modSldLayout">
        <pc:chgData name="Babiarz, Richard" userId="7318bde1-8541-4156-82fd-a1d1a1bb6526" providerId="ADAL" clId="{BDCF9751-F28F-4EEC-8F72-84CB85F6AB0D}" dt="2022-01-19T22:43:22.459" v="180" actId="1076"/>
        <pc:sldMasterMkLst>
          <pc:docMk/>
          <pc:sldMasterMk cId="307598623" sldId="2147483760"/>
        </pc:sldMasterMkLst>
        <pc:spChg chg="add del mod">
          <ac:chgData name="Babiarz, Richard" userId="7318bde1-8541-4156-82fd-a1d1a1bb6526" providerId="ADAL" clId="{BDCF9751-F28F-4EEC-8F72-84CB85F6AB0D}" dt="2022-01-19T20:15:14.743" v="132" actId="113"/>
          <ac:spMkLst>
            <pc:docMk/>
            <pc:sldMasterMk cId="307598623" sldId="2147483760"/>
            <ac:spMk id="2" creationId="{E2ECA825-492A-429F-927D-A7C105DB6C56}"/>
          </ac:spMkLst>
        </pc:spChg>
        <pc:spChg chg="add del mod">
          <ac:chgData name="Babiarz, Richard" userId="7318bde1-8541-4156-82fd-a1d1a1bb6526" providerId="ADAL" clId="{BDCF9751-F28F-4EEC-8F72-84CB85F6AB0D}" dt="2022-01-19T20:15:00.459" v="129" actId="1076"/>
          <ac:spMkLst>
            <pc:docMk/>
            <pc:sldMasterMk cId="307598623" sldId="2147483760"/>
            <ac:spMk id="3" creationId="{174941FC-A853-4F29-98C2-B7DB148B6DAF}"/>
          </ac:spMkLst>
        </pc:spChg>
        <pc:spChg chg="add del mod">
          <ac:chgData name="Babiarz, Richard" userId="7318bde1-8541-4156-82fd-a1d1a1bb6526" providerId="ADAL" clId="{BDCF9751-F28F-4EEC-8F72-84CB85F6AB0D}" dt="2022-01-19T20:17:20.738" v="135" actId="2711"/>
          <ac:spMkLst>
            <pc:docMk/>
            <pc:sldMasterMk cId="307598623" sldId="2147483760"/>
            <ac:spMk id="4" creationId="{37AB816C-98D9-491B-A6F2-A537927CE1D1}"/>
          </ac:spMkLst>
        </pc:spChg>
        <pc:spChg chg="add del mod">
          <ac:chgData name="Babiarz, Richard" userId="7318bde1-8541-4156-82fd-a1d1a1bb6526" providerId="ADAL" clId="{BDCF9751-F28F-4EEC-8F72-84CB85F6AB0D}" dt="2022-01-19T20:15:29.649" v="133" actId="1076"/>
          <ac:spMkLst>
            <pc:docMk/>
            <pc:sldMasterMk cId="307598623" sldId="2147483760"/>
            <ac:spMk id="5" creationId="{2DAD6E63-7006-438E-A268-D33596E4C4CC}"/>
          </ac:spMkLst>
        </pc:spChg>
        <pc:spChg chg="add del mod">
          <ac:chgData name="Babiarz, Richard" userId="7318bde1-8541-4156-82fd-a1d1a1bb6526" providerId="ADAL" clId="{BDCF9751-F28F-4EEC-8F72-84CB85F6AB0D}" dt="2022-01-19T20:17:42.417" v="137" actId="2711"/>
          <ac:spMkLst>
            <pc:docMk/>
            <pc:sldMasterMk cId="307598623" sldId="2147483760"/>
            <ac:spMk id="6" creationId="{273C9724-F7D8-4C8A-A888-E36E1C979852}"/>
          </ac:spMkLst>
        </pc:spChg>
        <pc:spChg chg="add">
          <ac:chgData name="Babiarz, Richard" userId="7318bde1-8541-4156-82fd-a1d1a1bb6526" providerId="ADAL" clId="{BDCF9751-F28F-4EEC-8F72-84CB85F6AB0D}" dt="2022-01-19T19:37:29.414" v="23"/>
          <ac:spMkLst>
            <pc:docMk/>
            <pc:sldMasterMk cId="307598623" sldId="2147483760"/>
            <ac:spMk id="7" creationId="{19302C3D-16DF-4FA3-B3C7-5440882C9062}"/>
          </ac:spMkLst>
        </pc:spChg>
        <pc:spChg chg="add">
          <ac:chgData name="Babiarz, Richard" userId="7318bde1-8541-4156-82fd-a1d1a1bb6526" providerId="ADAL" clId="{BDCF9751-F28F-4EEC-8F72-84CB85F6AB0D}" dt="2022-01-19T19:37:29.414" v="23"/>
          <ac:spMkLst>
            <pc:docMk/>
            <pc:sldMasterMk cId="307598623" sldId="2147483760"/>
            <ac:spMk id="8" creationId="{BA054F3A-4810-4451-9B0D-FCA4EEF2F758}"/>
          </ac:spMkLst>
        </pc:spChg>
        <pc:picChg chg="add">
          <ac:chgData name="Babiarz, Richard" userId="7318bde1-8541-4156-82fd-a1d1a1bb6526" providerId="ADAL" clId="{BDCF9751-F28F-4EEC-8F72-84CB85F6AB0D}" dt="2022-01-19T19:37:29.414" v="23"/>
          <ac:picMkLst>
            <pc:docMk/>
            <pc:sldMasterMk cId="307598623" sldId="2147483760"/>
            <ac:picMk id="9" creationId="{73819171-6381-4316-A48F-B41DC805669F}"/>
          </ac:picMkLst>
        </pc:picChg>
        <pc:picChg chg="add">
          <ac:chgData name="Babiarz, Richard" userId="7318bde1-8541-4156-82fd-a1d1a1bb6526" providerId="ADAL" clId="{BDCF9751-F28F-4EEC-8F72-84CB85F6AB0D}" dt="2022-01-19T19:37:29.414" v="23"/>
          <ac:picMkLst>
            <pc:docMk/>
            <pc:sldMasterMk cId="307598623" sldId="2147483760"/>
            <ac:picMk id="10" creationId="{5841D3A3-D1F5-4302-B082-B389B0E31380}"/>
          </ac:picMkLst>
        </pc:picChg>
        <pc:sldLayoutChg chg="modSp mod">
          <pc:chgData name="Babiarz, Richard" userId="7318bde1-8541-4156-82fd-a1d1a1bb6526" providerId="ADAL" clId="{BDCF9751-F28F-4EEC-8F72-84CB85F6AB0D}" dt="2022-01-19T22:37:09.980" v="148" actId="14100"/>
          <pc:sldLayoutMkLst>
            <pc:docMk/>
            <pc:sldMasterMk cId="307598623" sldId="2147483760"/>
            <pc:sldLayoutMk cId="0" sldId="2147483663"/>
          </pc:sldLayoutMkLst>
          <pc:spChg chg="mod">
            <ac:chgData name="Babiarz, Richard" userId="7318bde1-8541-4156-82fd-a1d1a1bb6526" providerId="ADAL" clId="{BDCF9751-F28F-4EEC-8F72-84CB85F6AB0D}" dt="2022-01-19T22:37:09.980" v="148" actId="14100"/>
            <ac:spMkLst>
              <pc:docMk/>
              <pc:sldMasterMk cId="307598623" sldId="2147483760"/>
              <pc:sldLayoutMk cId="0" sldId="2147483663"/>
              <ac:spMk id="14" creationId="{59EF5DE2-D0A9-7345-83F7-996D2EFB6EDF}"/>
            </ac:spMkLst>
          </pc:spChg>
        </pc:sldLayoutChg>
        <pc:sldLayoutChg chg="modSp mod">
          <pc:chgData name="Babiarz, Richard" userId="7318bde1-8541-4156-82fd-a1d1a1bb6526" providerId="ADAL" clId="{BDCF9751-F28F-4EEC-8F72-84CB85F6AB0D}" dt="2022-01-19T22:36:04.838" v="144" actId="1076"/>
          <pc:sldLayoutMkLst>
            <pc:docMk/>
            <pc:sldMasterMk cId="307598623" sldId="2147483760"/>
            <pc:sldLayoutMk cId="98820563" sldId="2147483761"/>
          </pc:sldLayoutMkLst>
          <pc:spChg chg="mod">
            <ac:chgData name="Babiarz, Richard" userId="7318bde1-8541-4156-82fd-a1d1a1bb6526" providerId="ADAL" clId="{BDCF9751-F28F-4EEC-8F72-84CB85F6AB0D}" dt="2022-01-19T22:36:02.320" v="143" actId="1076"/>
            <ac:spMkLst>
              <pc:docMk/>
              <pc:sldMasterMk cId="307598623" sldId="2147483760"/>
              <pc:sldLayoutMk cId="98820563" sldId="2147483761"/>
              <ac:spMk id="2" creationId="{CA5F7830-A518-4851-B635-118EA217CE91}"/>
            </ac:spMkLst>
          </pc:spChg>
          <pc:spChg chg="mod">
            <ac:chgData name="Babiarz, Richard" userId="7318bde1-8541-4156-82fd-a1d1a1bb6526" providerId="ADAL" clId="{BDCF9751-F28F-4EEC-8F72-84CB85F6AB0D}" dt="2022-01-19T22:36:04.838" v="144" actId="1076"/>
            <ac:spMkLst>
              <pc:docMk/>
              <pc:sldMasterMk cId="307598623" sldId="2147483760"/>
              <pc:sldLayoutMk cId="98820563" sldId="2147483761"/>
              <ac:spMk id="3" creationId="{46FD52D6-5D70-495D-9265-3CA3B8696EA3}"/>
            </ac:spMkLst>
          </pc:spChg>
          <pc:spChg chg="mod">
            <ac:chgData name="Babiarz, Richard" userId="7318bde1-8541-4156-82fd-a1d1a1bb6526" providerId="ADAL" clId="{BDCF9751-F28F-4EEC-8F72-84CB85F6AB0D}" dt="2022-01-19T19:48:03.109" v="62" actId="1076"/>
            <ac:spMkLst>
              <pc:docMk/>
              <pc:sldMasterMk cId="307598623" sldId="2147483760"/>
              <pc:sldLayoutMk cId="98820563" sldId="2147483761"/>
              <ac:spMk id="4" creationId="{7E05B941-00E7-4F64-9045-10BBDFA25D3C}"/>
            </ac:spMkLst>
          </pc:spChg>
          <pc:spChg chg="mod">
            <ac:chgData name="Babiarz, Richard" userId="7318bde1-8541-4156-82fd-a1d1a1bb6526" providerId="ADAL" clId="{BDCF9751-F28F-4EEC-8F72-84CB85F6AB0D}" dt="2022-01-19T19:48:03.109" v="62" actId="1076"/>
            <ac:spMkLst>
              <pc:docMk/>
              <pc:sldMasterMk cId="307598623" sldId="2147483760"/>
              <pc:sldLayoutMk cId="98820563" sldId="2147483761"/>
              <ac:spMk id="5" creationId="{6FA9203A-A698-4894-B6E8-F32DADCD7D7C}"/>
            </ac:spMkLst>
          </pc:spChg>
          <pc:spChg chg="mod">
            <ac:chgData name="Babiarz, Richard" userId="7318bde1-8541-4156-82fd-a1d1a1bb6526" providerId="ADAL" clId="{BDCF9751-F28F-4EEC-8F72-84CB85F6AB0D}" dt="2022-01-19T19:48:03.109" v="62" actId="1076"/>
            <ac:spMkLst>
              <pc:docMk/>
              <pc:sldMasterMk cId="307598623" sldId="2147483760"/>
              <pc:sldLayoutMk cId="98820563" sldId="2147483761"/>
              <ac:spMk id="6" creationId="{6423A80B-194F-4AE2-B180-EEEF38122EA2}"/>
            </ac:spMkLst>
          </pc:spChg>
        </pc:sldLayoutChg>
        <pc:sldLayoutChg chg="del">
          <pc:chgData name="Babiarz, Richard" userId="7318bde1-8541-4156-82fd-a1d1a1bb6526" providerId="ADAL" clId="{BDCF9751-F28F-4EEC-8F72-84CB85F6AB0D}" dt="2022-01-19T19:39:28.309" v="24" actId="2696"/>
          <pc:sldLayoutMkLst>
            <pc:docMk/>
            <pc:sldMasterMk cId="307598623" sldId="2147483760"/>
            <pc:sldLayoutMk cId="4035139079" sldId="2147483762"/>
          </pc:sldLayoutMkLst>
        </pc:sldLayoutChg>
        <pc:sldLayoutChg chg="modSp mod">
          <pc:chgData name="Babiarz, Richard" userId="7318bde1-8541-4156-82fd-a1d1a1bb6526" providerId="ADAL" clId="{BDCF9751-F28F-4EEC-8F72-84CB85F6AB0D}" dt="2022-01-19T22:43:22.459" v="180" actId="1076"/>
          <pc:sldLayoutMkLst>
            <pc:docMk/>
            <pc:sldMasterMk cId="307598623" sldId="2147483760"/>
            <pc:sldLayoutMk cId="3685986504" sldId="2147483763"/>
          </pc:sldLayoutMkLst>
          <pc:spChg chg="mod">
            <ac:chgData name="Babiarz, Richard" userId="7318bde1-8541-4156-82fd-a1d1a1bb6526" providerId="ADAL" clId="{BDCF9751-F28F-4EEC-8F72-84CB85F6AB0D}" dt="2022-01-19T22:43:15.180" v="179" actId="14100"/>
            <ac:spMkLst>
              <pc:docMk/>
              <pc:sldMasterMk cId="307598623" sldId="2147483760"/>
              <pc:sldLayoutMk cId="3685986504" sldId="2147483763"/>
              <ac:spMk id="2" creationId="{30201F12-E7CB-4544-A337-782486F86AD3}"/>
            </ac:spMkLst>
          </pc:spChg>
          <pc:spChg chg="mod">
            <ac:chgData name="Babiarz, Richard" userId="7318bde1-8541-4156-82fd-a1d1a1bb6526" providerId="ADAL" clId="{BDCF9751-F28F-4EEC-8F72-84CB85F6AB0D}" dt="2022-01-19T22:43:22.459" v="180" actId="1076"/>
            <ac:spMkLst>
              <pc:docMk/>
              <pc:sldMasterMk cId="307598623" sldId="2147483760"/>
              <pc:sldLayoutMk cId="3685986504" sldId="2147483763"/>
              <ac:spMk id="3" creationId="{67016C5A-F795-4AB2-84C9-99AFDB64F0D7}"/>
            </ac:spMkLst>
          </pc:spChg>
        </pc:sldLayoutChg>
        <pc:sldLayoutChg chg="modSp mod">
          <pc:chgData name="Babiarz, Richard" userId="7318bde1-8541-4156-82fd-a1d1a1bb6526" providerId="ADAL" clId="{BDCF9751-F28F-4EEC-8F72-84CB85F6AB0D}" dt="2022-01-19T19:49:02.137" v="71" actId="1076"/>
          <pc:sldLayoutMkLst>
            <pc:docMk/>
            <pc:sldMasterMk cId="307598623" sldId="2147483760"/>
            <pc:sldLayoutMk cId="1700274651" sldId="2147483764"/>
          </pc:sldLayoutMkLst>
          <pc:spChg chg="mod">
            <ac:chgData name="Babiarz, Richard" userId="7318bde1-8541-4156-82fd-a1d1a1bb6526" providerId="ADAL" clId="{BDCF9751-F28F-4EEC-8F72-84CB85F6AB0D}" dt="2022-01-19T19:47:41.009" v="61" actId="1076"/>
            <ac:spMkLst>
              <pc:docMk/>
              <pc:sldMasterMk cId="307598623" sldId="2147483760"/>
              <pc:sldLayoutMk cId="1700274651" sldId="2147483764"/>
              <ac:spMk id="2" creationId="{89F2D278-70CA-4882-A731-7596E74412A1}"/>
            </ac:spMkLst>
          </pc:spChg>
          <pc:spChg chg="mod">
            <ac:chgData name="Babiarz, Richard" userId="7318bde1-8541-4156-82fd-a1d1a1bb6526" providerId="ADAL" clId="{BDCF9751-F28F-4EEC-8F72-84CB85F6AB0D}" dt="2022-01-19T19:48:54.202" v="69" actId="14100"/>
            <ac:spMkLst>
              <pc:docMk/>
              <pc:sldMasterMk cId="307598623" sldId="2147483760"/>
              <pc:sldLayoutMk cId="1700274651" sldId="2147483764"/>
              <ac:spMk id="3" creationId="{17DF6769-5832-46EF-AABA-DD03F6E61748}"/>
            </ac:spMkLst>
          </pc:spChg>
          <pc:spChg chg="mod">
            <ac:chgData name="Babiarz, Richard" userId="7318bde1-8541-4156-82fd-a1d1a1bb6526" providerId="ADAL" clId="{BDCF9751-F28F-4EEC-8F72-84CB85F6AB0D}" dt="2022-01-19T19:48:56.440" v="70" actId="14100"/>
            <ac:spMkLst>
              <pc:docMk/>
              <pc:sldMasterMk cId="307598623" sldId="2147483760"/>
              <pc:sldLayoutMk cId="1700274651" sldId="2147483764"/>
              <ac:spMk id="4" creationId="{D9DA05D4-E50E-4283-8C9B-D4B202AADA4F}"/>
            </ac:spMkLst>
          </pc:spChg>
          <pc:spChg chg="mod">
            <ac:chgData name="Babiarz, Richard" userId="7318bde1-8541-4156-82fd-a1d1a1bb6526" providerId="ADAL" clId="{BDCF9751-F28F-4EEC-8F72-84CB85F6AB0D}" dt="2022-01-19T19:49:02.137" v="71" actId="1076"/>
            <ac:spMkLst>
              <pc:docMk/>
              <pc:sldMasterMk cId="307598623" sldId="2147483760"/>
              <pc:sldLayoutMk cId="1700274651" sldId="2147483764"/>
              <ac:spMk id="5" creationId="{109E3C32-B148-4A3E-9648-56AD2259209B}"/>
            </ac:spMkLst>
          </pc:spChg>
          <pc:spChg chg="mod">
            <ac:chgData name="Babiarz, Richard" userId="7318bde1-8541-4156-82fd-a1d1a1bb6526" providerId="ADAL" clId="{BDCF9751-F28F-4EEC-8F72-84CB85F6AB0D}" dt="2022-01-19T19:49:02.137" v="71" actId="1076"/>
            <ac:spMkLst>
              <pc:docMk/>
              <pc:sldMasterMk cId="307598623" sldId="2147483760"/>
              <pc:sldLayoutMk cId="1700274651" sldId="2147483764"/>
              <ac:spMk id="6" creationId="{78DF9328-177D-4656-8856-2A4C74456852}"/>
            </ac:spMkLst>
          </pc:spChg>
          <pc:spChg chg="mod">
            <ac:chgData name="Babiarz, Richard" userId="7318bde1-8541-4156-82fd-a1d1a1bb6526" providerId="ADAL" clId="{BDCF9751-F28F-4EEC-8F72-84CB85F6AB0D}" dt="2022-01-19T19:49:02.137" v="71" actId="1076"/>
            <ac:spMkLst>
              <pc:docMk/>
              <pc:sldMasterMk cId="307598623" sldId="2147483760"/>
              <pc:sldLayoutMk cId="1700274651" sldId="2147483764"/>
              <ac:spMk id="7" creationId="{CA725401-5E7C-488F-B85B-733CCA46EEE1}"/>
            </ac:spMkLst>
          </pc:spChg>
        </pc:sldLayoutChg>
        <pc:sldLayoutChg chg="modSp mod">
          <pc:chgData name="Babiarz, Richard" userId="7318bde1-8541-4156-82fd-a1d1a1bb6526" providerId="ADAL" clId="{BDCF9751-F28F-4EEC-8F72-84CB85F6AB0D}" dt="2022-01-19T22:36:55.749" v="147" actId="1076"/>
          <pc:sldLayoutMkLst>
            <pc:docMk/>
            <pc:sldMasterMk cId="307598623" sldId="2147483760"/>
            <pc:sldLayoutMk cId="615148270" sldId="2147483765"/>
          </pc:sldLayoutMkLst>
          <pc:spChg chg="mod">
            <ac:chgData name="Babiarz, Richard" userId="7318bde1-8541-4156-82fd-a1d1a1bb6526" providerId="ADAL" clId="{BDCF9751-F28F-4EEC-8F72-84CB85F6AB0D}" dt="2022-01-19T19:49:31.334" v="75" actId="14100"/>
            <ac:spMkLst>
              <pc:docMk/>
              <pc:sldMasterMk cId="307598623" sldId="2147483760"/>
              <pc:sldLayoutMk cId="615148270" sldId="2147483765"/>
              <ac:spMk id="2" creationId="{C3C8AEB7-C39B-43B6-BD6C-8E2108038B8E}"/>
            </ac:spMkLst>
          </pc:spChg>
          <pc:spChg chg="mod">
            <ac:chgData name="Babiarz, Richard" userId="7318bde1-8541-4156-82fd-a1d1a1bb6526" providerId="ADAL" clId="{BDCF9751-F28F-4EEC-8F72-84CB85F6AB0D}" dt="2022-01-19T22:36:47.415" v="146" actId="1076"/>
            <ac:spMkLst>
              <pc:docMk/>
              <pc:sldMasterMk cId="307598623" sldId="2147483760"/>
              <pc:sldLayoutMk cId="615148270" sldId="2147483765"/>
              <ac:spMk id="3" creationId="{390807BF-2DCB-44A2-9D94-EB68E43C15CE}"/>
            </ac:spMkLst>
          </pc:spChg>
          <pc:spChg chg="mod">
            <ac:chgData name="Babiarz, Richard" userId="7318bde1-8541-4156-82fd-a1d1a1bb6526" providerId="ADAL" clId="{BDCF9751-F28F-4EEC-8F72-84CB85F6AB0D}" dt="2022-01-19T22:36:47.415" v="146" actId="1076"/>
            <ac:spMkLst>
              <pc:docMk/>
              <pc:sldMasterMk cId="307598623" sldId="2147483760"/>
              <pc:sldLayoutMk cId="615148270" sldId="2147483765"/>
              <ac:spMk id="4" creationId="{8FA6D1D2-EC43-45DE-B7D4-EB1C5C06A8BF}"/>
            </ac:spMkLst>
          </pc:spChg>
          <pc:spChg chg="mod">
            <ac:chgData name="Babiarz, Richard" userId="7318bde1-8541-4156-82fd-a1d1a1bb6526" providerId="ADAL" clId="{BDCF9751-F28F-4EEC-8F72-84CB85F6AB0D}" dt="2022-01-19T22:36:55.749" v="147" actId="1076"/>
            <ac:spMkLst>
              <pc:docMk/>
              <pc:sldMasterMk cId="307598623" sldId="2147483760"/>
              <pc:sldLayoutMk cId="615148270" sldId="2147483765"/>
              <ac:spMk id="5" creationId="{EF9D02A6-DBA6-4799-8F03-F6AAAF9C9CD7}"/>
            </ac:spMkLst>
          </pc:spChg>
          <pc:spChg chg="mod">
            <ac:chgData name="Babiarz, Richard" userId="7318bde1-8541-4156-82fd-a1d1a1bb6526" providerId="ADAL" clId="{BDCF9751-F28F-4EEC-8F72-84CB85F6AB0D}" dt="2022-01-19T22:36:55.749" v="147" actId="1076"/>
            <ac:spMkLst>
              <pc:docMk/>
              <pc:sldMasterMk cId="307598623" sldId="2147483760"/>
              <pc:sldLayoutMk cId="615148270" sldId="2147483765"/>
              <ac:spMk id="6" creationId="{149B9033-76E7-455B-B508-001776AE4846}"/>
            </ac:spMkLst>
          </pc:spChg>
          <pc:spChg chg="mod">
            <ac:chgData name="Babiarz, Richard" userId="7318bde1-8541-4156-82fd-a1d1a1bb6526" providerId="ADAL" clId="{BDCF9751-F28F-4EEC-8F72-84CB85F6AB0D}" dt="2022-01-19T19:48:27.494" v="65" actId="1076"/>
            <ac:spMkLst>
              <pc:docMk/>
              <pc:sldMasterMk cId="307598623" sldId="2147483760"/>
              <pc:sldLayoutMk cId="615148270" sldId="2147483765"/>
              <ac:spMk id="7" creationId="{5B5993A9-8FC7-42FD-93F1-3B18F9150914}"/>
            </ac:spMkLst>
          </pc:spChg>
          <pc:spChg chg="mod">
            <ac:chgData name="Babiarz, Richard" userId="7318bde1-8541-4156-82fd-a1d1a1bb6526" providerId="ADAL" clId="{BDCF9751-F28F-4EEC-8F72-84CB85F6AB0D}" dt="2022-01-19T19:48:27.494" v="65" actId="1076"/>
            <ac:spMkLst>
              <pc:docMk/>
              <pc:sldMasterMk cId="307598623" sldId="2147483760"/>
              <pc:sldLayoutMk cId="615148270" sldId="2147483765"/>
              <ac:spMk id="8" creationId="{E2DCAE33-3FAF-4695-9E9F-56C99087AA4E}"/>
            </ac:spMkLst>
          </pc:spChg>
          <pc:spChg chg="mod">
            <ac:chgData name="Babiarz, Richard" userId="7318bde1-8541-4156-82fd-a1d1a1bb6526" providerId="ADAL" clId="{BDCF9751-F28F-4EEC-8F72-84CB85F6AB0D}" dt="2022-01-19T19:48:27.494" v="65" actId="1076"/>
            <ac:spMkLst>
              <pc:docMk/>
              <pc:sldMasterMk cId="307598623" sldId="2147483760"/>
              <pc:sldLayoutMk cId="615148270" sldId="2147483765"/>
              <ac:spMk id="9" creationId="{6A7FB4BE-95F8-40A0-A75F-335DFB56B409}"/>
            </ac:spMkLst>
          </pc:spChg>
        </pc:sldLayoutChg>
        <pc:sldLayoutChg chg="del">
          <pc:chgData name="Babiarz, Richard" userId="7318bde1-8541-4156-82fd-a1d1a1bb6526" providerId="ADAL" clId="{BDCF9751-F28F-4EEC-8F72-84CB85F6AB0D}" dt="2022-01-19T19:39:44.206" v="25" actId="2696"/>
          <pc:sldLayoutMkLst>
            <pc:docMk/>
            <pc:sldMasterMk cId="307598623" sldId="2147483760"/>
            <pc:sldLayoutMk cId="969940998" sldId="2147483766"/>
          </pc:sldLayoutMkLst>
        </pc:sldLayoutChg>
        <pc:sldLayoutChg chg="add del">
          <pc:chgData name="Babiarz, Richard" userId="7318bde1-8541-4156-82fd-a1d1a1bb6526" providerId="ADAL" clId="{BDCF9751-F28F-4EEC-8F72-84CB85F6AB0D}" dt="2022-01-19T19:47:03.218" v="58" actId="2696"/>
          <pc:sldLayoutMkLst>
            <pc:docMk/>
            <pc:sldMasterMk cId="307598623" sldId="2147483760"/>
            <pc:sldLayoutMk cId="903605626" sldId="2147483767"/>
          </pc:sldLayoutMkLst>
        </pc:sldLayoutChg>
        <pc:sldLayoutChg chg="add del">
          <pc:chgData name="Babiarz, Richard" userId="7318bde1-8541-4156-82fd-a1d1a1bb6526" providerId="ADAL" clId="{BDCF9751-F28F-4EEC-8F72-84CB85F6AB0D}" dt="2022-01-19T19:46:57.372" v="56" actId="2696"/>
          <pc:sldLayoutMkLst>
            <pc:docMk/>
            <pc:sldMasterMk cId="307598623" sldId="2147483760"/>
            <pc:sldLayoutMk cId="4205266907" sldId="2147483768"/>
          </pc:sldLayoutMkLst>
        </pc:sldLayoutChg>
        <pc:sldLayoutChg chg="add del">
          <pc:chgData name="Babiarz, Richard" userId="7318bde1-8541-4156-82fd-a1d1a1bb6526" providerId="ADAL" clId="{BDCF9751-F28F-4EEC-8F72-84CB85F6AB0D}" dt="2022-01-19T19:46:59.237" v="57" actId="2696"/>
          <pc:sldLayoutMkLst>
            <pc:docMk/>
            <pc:sldMasterMk cId="307598623" sldId="2147483760"/>
            <pc:sldLayoutMk cId="4005647713" sldId="2147483769"/>
          </pc:sldLayoutMkLst>
        </pc:sldLayoutChg>
        <pc:sldLayoutChg chg="add del">
          <pc:chgData name="Babiarz, Richard" userId="7318bde1-8541-4156-82fd-a1d1a1bb6526" providerId="ADAL" clId="{BDCF9751-F28F-4EEC-8F72-84CB85F6AB0D}" dt="2022-01-19T19:46:44.613" v="54" actId="2696"/>
          <pc:sldLayoutMkLst>
            <pc:docMk/>
            <pc:sldMasterMk cId="307598623" sldId="2147483760"/>
            <pc:sldLayoutMk cId="3644726690" sldId="2147483770"/>
          </pc:sldLayoutMkLst>
        </pc:sldLayoutChg>
        <pc:sldLayoutChg chg="add del">
          <pc:chgData name="Babiarz, Richard" userId="7318bde1-8541-4156-82fd-a1d1a1bb6526" providerId="ADAL" clId="{BDCF9751-F28F-4EEC-8F72-84CB85F6AB0D}" dt="2022-01-19T19:46:49.352" v="55" actId="2696"/>
          <pc:sldLayoutMkLst>
            <pc:docMk/>
            <pc:sldMasterMk cId="307598623" sldId="2147483760"/>
            <pc:sldLayoutMk cId="1200089035" sldId="2147483771"/>
          </pc:sldLayoutMkLst>
        </pc:sldLayoutChg>
        <pc:sldLayoutChg chg="addSp delSp modSp new mod">
          <pc:chgData name="Babiarz, Richard" userId="7318bde1-8541-4156-82fd-a1d1a1bb6526" providerId="ADAL" clId="{BDCF9751-F28F-4EEC-8F72-84CB85F6AB0D}" dt="2022-01-19T20:02:03.389" v="113" actId="1076"/>
          <pc:sldLayoutMkLst>
            <pc:docMk/>
            <pc:sldMasterMk cId="307598623" sldId="2147483760"/>
            <pc:sldLayoutMk cId="3321255291" sldId="2147483773"/>
          </pc:sldLayoutMkLst>
          <pc:spChg chg="del">
            <ac:chgData name="Babiarz, Richard" userId="7318bde1-8541-4156-82fd-a1d1a1bb6526" providerId="ADAL" clId="{BDCF9751-F28F-4EEC-8F72-84CB85F6AB0D}" dt="2022-01-19T19:57:56.635" v="83" actId="478"/>
            <ac:spMkLst>
              <pc:docMk/>
              <pc:sldMasterMk cId="307598623" sldId="2147483760"/>
              <pc:sldLayoutMk cId="3321255291" sldId="2147483773"/>
              <ac:spMk id="2" creationId="{8CFEF4D9-2E7B-4DA9-94A3-A62A394D462D}"/>
            </ac:spMkLst>
          </pc:spChg>
          <pc:spChg chg="del">
            <ac:chgData name="Babiarz, Richard" userId="7318bde1-8541-4156-82fd-a1d1a1bb6526" providerId="ADAL" clId="{BDCF9751-F28F-4EEC-8F72-84CB85F6AB0D}" dt="2022-01-19T19:57:58.366" v="84" actId="478"/>
            <ac:spMkLst>
              <pc:docMk/>
              <pc:sldMasterMk cId="307598623" sldId="2147483760"/>
              <pc:sldLayoutMk cId="3321255291" sldId="2147483773"/>
              <ac:spMk id="3" creationId="{6B49ADC8-A865-402E-9E2D-8860FF12C235}"/>
            </ac:spMkLst>
          </pc:spChg>
          <pc:spChg chg="del">
            <ac:chgData name="Babiarz, Richard" userId="7318bde1-8541-4156-82fd-a1d1a1bb6526" providerId="ADAL" clId="{BDCF9751-F28F-4EEC-8F72-84CB85F6AB0D}" dt="2022-01-19T19:58:02.083" v="85" actId="478"/>
            <ac:spMkLst>
              <pc:docMk/>
              <pc:sldMasterMk cId="307598623" sldId="2147483760"/>
              <pc:sldLayoutMk cId="3321255291" sldId="2147483773"/>
              <ac:spMk id="4" creationId="{D784E5BE-5486-401C-A050-86CF2223B440}"/>
            </ac:spMkLst>
          </pc:spChg>
          <pc:spChg chg="del">
            <ac:chgData name="Babiarz, Richard" userId="7318bde1-8541-4156-82fd-a1d1a1bb6526" providerId="ADAL" clId="{BDCF9751-F28F-4EEC-8F72-84CB85F6AB0D}" dt="2022-01-19T19:58:03.510" v="86" actId="478"/>
            <ac:spMkLst>
              <pc:docMk/>
              <pc:sldMasterMk cId="307598623" sldId="2147483760"/>
              <pc:sldLayoutMk cId="3321255291" sldId="2147483773"/>
              <ac:spMk id="5" creationId="{57183408-887D-4572-A234-7E418A5E339D}"/>
            </ac:spMkLst>
          </pc:spChg>
          <pc:spChg chg="add del mod">
            <ac:chgData name="Babiarz, Richard" userId="7318bde1-8541-4156-82fd-a1d1a1bb6526" providerId="ADAL" clId="{BDCF9751-F28F-4EEC-8F72-84CB85F6AB0D}" dt="2022-01-19T19:58:09.430" v="88"/>
            <ac:spMkLst>
              <pc:docMk/>
              <pc:sldMasterMk cId="307598623" sldId="2147483760"/>
              <pc:sldLayoutMk cId="3321255291" sldId="2147483773"/>
              <ac:spMk id="6" creationId="{A3F02AAC-5F00-438C-B1C8-596AFD9F16F2}"/>
            </ac:spMkLst>
          </pc:spChg>
          <pc:spChg chg="add del mod">
            <ac:chgData name="Babiarz, Richard" userId="7318bde1-8541-4156-82fd-a1d1a1bb6526" providerId="ADAL" clId="{BDCF9751-F28F-4EEC-8F72-84CB85F6AB0D}" dt="2022-01-19T19:58:09.430" v="88"/>
            <ac:spMkLst>
              <pc:docMk/>
              <pc:sldMasterMk cId="307598623" sldId="2147483760"/>
              <pc:sldLayoutMk cId="3321255291" sldId="2147483773"/>
              <ac:spMk id="7" creationId="{F662DBC2-E287-466E-8949-92126FA1F922}"/>
            </ac:spMkLst>
          </pc:spChg>
          <pc:spChg chg="add del mod">
            <ac:chgData name="Babiarz, Richard" userId="7318bde1-8541-4156-82fd-a1d1a1bb6526" providerId="ADAL" clId="{BDCF9751-F28F-4EEC-8F72-84CB85F6AB0D}" dt="2022-01-19T19:58:35.316" v="91"/>
            <ac:spMkLst>
              <pc:docMk/>
              <pc:sldMasterMk cId="307598623" sldId="2147483760"/>
              <pc:sldLayoutMk cId="3321255291" sldId="2147483773"/>
              <ac:spMk id="8" creationId="{002BAF4A-E8F3-4863-A9DB-9F87E2E56807}"/>
            </ac:spMkLst>
          </pc:spChg>
          <pc:spChg chg="add del mod">
            <ac:chgData name="Babiarz, Richard" userId="7318bde1-8541-4156-82fd-a1d1a1bb6526" providerId="ADAL" clId="{BDCF9751-F28F-4EEC-8F72-84CB85F6AB0D}" dt="2022-01-19T19:58:35.316" v="91"/>
            <ac:spMkLst>
              <pc:docMk/>
              <pc:sldMasterMk cId="307598623" sldId="2147483760"/>
              <pc:sldLayoutMk cId="3321255291" sldId="2147483773"/>
              <ac:spMk id="9" creationId="{7128B7FF-CE09-49DF-A3A2-2B21699D17EE}"/>
            </ac:spMkLst>
          </pc:spChg>
          <pc:spChg chg="add mod">
            <ac:chgData name="Babiarz, Richard" userId="7318bde1-8541-4156-82fd-a1d1a1bb6526" providerId="ADAL" clId="{BDCF9751-F28F-4EEC-8F72-84CB85F6AB0D}" dt="2022-01-19T20:02:03.389" v="113" actId="1076"/>
            <ac:spMkLst>
              <pc:docMk/>
              <pc:sldMasterMk cId="307598623" sldId="2147483760"/>
              <pc:sldLayoutMk cId="3321255291" sldId="2147483773"/>
              <ac:spMk id="10" creationId="{DAEC8FF6-42A7-485F-A75C-A8368CD68803}"/>
            </ac:spMkLst>
          </pc:spChg>
          <pc:spChg chg="add mod">
            <ac:chgData name="Babiarz, Richard" userId="7318bde1-8541-4156-82fd-a1d1a1bb6526" providerId="ADAL" clId="{BDCF9751-F28F-4EEC-8F72-84CB85F6AB0D}" dt="2022-01-19T20:02:00.477" v="112" actId="1076"/>
            <ac:spMkLst>
              <pc:docMk/>
              <pc:sldMasterMk cId="307598623" sldId="2147483760"/>
              <pc:sldLayoutMk cId="3321255291" sldId="2147483773"/>
              <ac:spMk id="11" creationId="{F99FCA91-95E8-4934-BC57-471D7E77A834}"/>
            </ac:spMkLst>
          </pc:spChg>
        </pc:sldLayoutChg>
        <pc:sldLayoutChg chg="addSp delSp modSp new mod">
          <pc:chgData name="Babiarz, Richard" userId="7318bde1-8541-4156-82fd-a1d1a1bb6526" providerId="ADAL" clId="{BDCF9751-F28F-4EEC-8F72-84CB85F6AB0D}" dt="2022-01-19T22:38:27.079" v="151" actId="14100"/>
          <pc:sldLayoutMkLst>
            <pc:docMk/>
            <pc:sldMasterMk cId="307598623" sldId="2147483760"/>
            <pc:sldLayoutMk cId="1941643091" sldId="2147483774"/>
          </pc:sldLayoutMkLst>
          <pc:spChg chg="del">
            <ac:chgData name="Babiarz, Richard" userId="7318bde1-8541-4156-82fd-a1d1a1bb6526" providerId="ADAL" clId="{BDCF9751-F28F-4EEC-8F72-84CB85F6AB0D}" dt="2022-01-19T20:03:18.696" v="115" actId="478"/>
            <ac:spMkLst>
              <pc:docMk/>
              <pc:sldMasterMk cId="307598623" sldId="2147483760"/>
              <pc:sldLayoutMk cId="1941643091" sldId="2147483774"/>
              <ac:spMk id="2" creationId="{958C286F-6231-4495-9ECB-424DE12B0D8D}"/>
            </ac:spMkLst>
          </pc:spChg>
          <pc:spChg chg="add mod">
            <ac:chgData name="Babiarz, Richard" userId="7318bde1-8541-4156-82fd-a1d1a1bb6526" providerId="ADAL" clId="{BDCF9751-F28F-4EEC-8F72-84CB85F6AB0D}" dt="2022-01-19T22:38:27.079" v="151" actId="14100"/>
            <ac:spMkLst>
              <pc:docMk/>
              <pc:sldMasterMk cId="307598623" sldId="2147483760"/>
              <pc:sldLayoutMk cId="1941643091" sldId="2147483774"/>
              <ac:spMk id="3" creationId="{112A13D3-BAC4-4350-9160-EE6B61C85EAB}"/>
            </ac:spMkLst>
          </pc:spChg>
          <pc:spChg chg="del">
            <ac:chgData name="Babiarz, Richard" userId="7318bde1-8541-4156-82fd-a1d1a1bb6526" providerId="ADAL" clId="{BDCF9751-F28F-4EEC-8F72-84CB85F6AB0D}" dt="2022-01-19T20:03:22.186" v="116" actId="478"/>
            <ac:spMkLst>
              <pc:docMk/>
              <pc:sldMasterMk cId="307598623" sldId="2147483760"/>
              <pc:sldLayoutMk cId="1941643091" sldId="2147483774"/>
              <ac:spMk id="3" creationId="{68119DE5-CB7C-4425-BBA5-FA46306235B9}"/>
            </ac:spMkLst>
          </pc:spChg>
          <pc:spChg chg="del">
            <ac:chgData name="Babiarz, Richard" userId="7318bde1-8541-4156-82fd-a1d1a1bb6526" providerId="ADAL" clId="{BDCF9751-F28F-4EEC-8F72-84CB85F6AB0D}" dt="2022-01-19T20:03:30.217" v="117" actId="478"/>
            <ac:spMkLst>
              <pc:docMk/>
              <pc:sldMasterMk cId="307598623" sldId="2147483760"/>
              <pc:sldLayoutMk cId="1941643091" sldId="2147483774"/>
              <ac:spMk id="4" creationId="{DCBC0AE0-D145-4C55-B80D-EF54F1E698F7}"/>
            </ac:spMkLst>
          </pc:spChg>
          <pc:spChg chg="del">
            <ac:chgData name="Babiarz, Richard" userId="7318bde1-8541-4156-82fd-a1d1a1bb6526" providerId="ADAL" clId="{BDCF9751-F28F-4EEC-8F72-84CB85F6AB0D}" dt="2022-01-19T20:03:33.177" v="118" actId="478"/>
            <ac:spMkLst>
              <pc:docMk/>
              <pc:sldMasterMk cId="307598623" sldId="2147483760"/>
              <pc:sldLayoutMk cId="1941643091" sldId="2147483774"/>
              <ac:spMk id="5" creationId="{092B8B76-A6A7-45BB-829D-08632FFE0A9B}"/>
            </ac:spMkLst>
          </pc:spChg>
          <pc:spChg chg="add mod">
            <ac:chgData name="Babiarz, Richard" userId="7318bde1-8541-4156-82fd-a1d1a1bb6526" providerId="ADAL" clId="{BDCF9751-F28F-4EEC-8F72-84CB85F6AB0D}" dt="2022-01-19T20:04:36.576" v="123" actId="14100"/>
            <ac:spMkLst>
              <pc:docMk/>
              <pc:sldMasterMk cId="307598623" sldId="2147483760"/>
              <pc:sldLayoutMk cId="1941643091" sldId="2147483774"/>
              <ac:spMk id="6" creationId="{8D3389D7-D2D8-4E90-8A54-4AFBA601D93C}"/>
            </ac:spMkLst>
          </pc:spChg>
        </pc:sldLayoutChg>
        <pc:sldLayoutChg chg="addSp delSp modSp new mod">
          <pc:chgData name="Babiarz, Richard" userId="7318bde1-8541-4156-82fd-a1d1a1bb6526" providerId="ADAL" clId="{BDCF9751-F28F-4EEC-8F72-84CB85F6AB0D}" dt="2022-01-19T22:42:25.638" v="178" actId="1076"/>
          <pc:sldLayoutMkLst>
            <pc:docMk/>
            <pc:sldMasterMk cId="307598623" sldId="2147483760"/>
            <pc:sldLayoutMk cId="3872759523" sldId="2147483775"/>
          </pc:sldLayoutMkLst>
          <pc:spChg chg="del">
            <ac:chgData name="Babiarz, Richard" userId="7318bde1-8541-4156-82fd-a1d1a1bb6526" providerId="ADAL" clId="{BDCF9751-F28F-4EEC-8F72-84CB85F6AB0D}" dt="2022-01-19T22:39:18.611" v="153" actId="478"/>
            <ac:spMkLst>
              <pc:docMk/>
              <pc:sldMasterMk cId="307598623" sldId="2147483760"/>
              <pc:sldLayoutMk cId="3872759523" sldId="2147483775"/>
              <ac:spMk id="2" creationId="{B4C7AB9E-7166-440E-B44D-290BA60E6C08}"/>
            </ac:spMkLst>
          </pc:spChg>
          <pc:spChg chg="del">
            <ac:chgData name="Babiarz, Richard" userId="7318bde1-8541-4156-82fd-a1d1a1bb6526" providerId="ADAL" clId="{BDCF9751-F28F-4EEC-8F72-84CB85F6AB0D}" dt="2022-01-19T22:39:24.938" v="154" actId="478"/>
            <ac:spMkLst>
              <pc:docMk/>
              <pc:sldMasterMk cId="307598623" sldId="2147483760"/>
              <pc:sldLayoutMk cId="3872759523" sldId="2147483775"/>
              <ac:spMk id="3" creationId="{89A9FD2A-B2A0-4A42-ACA7-C61CDEE15518}"/>
            </ac:spMkLst>
          </pc:spChg>
          <pc:spChg chg="del">
            <ac:chgData name="Babiarz, Richard" userId="7318bde1-8541-4156-82fd-a1d1a1bb6526" providerId="ADAL" clId="{BDCF9751-F28F-4EEC-8F72-84CB85F6AB0D}" dt="2022-01-19T22:39:24.938" v="154" actId="478"/>
            <ac:spMkLst>
              <pc:docMk/>
              <pc:sldMasterMk cId="307598623" sldId="2147483760"/>
              <pc:sldLayoutMk cId="3872759523" sldId="2147483775"/>
              <ac:spMk id="4" creationId="{C011762A-8A8A-444C-ACEE-B08F2CA3CF7D}"/>
            </ac:spMkLst>
          </pc:spChg>
          <pc:spChg chg="del">
            <ac:chgData name="Babiarz, Richard" userId="7318bde1-8541-4156-82fd-a1d1a1bb6526" providerId="ADAL" clId="{BDCF9751-F28F-4EEC-8F72-84CB85F6AB0D}" dt="2022-01-19T22:39:24.938" v="154" actId="478"/>
            <ac:spMkLst>
              <pc:docMk/>
              <pc:sldMasterMk cId="307598623" sldId="2147483760"/>
              <pc:sldLayoutMk cId="3872759523" sldId="2147483775"/>
              <ac:spMk id="5" creationId="{A798ABB1-6AC4-4569-A07D-BC4C03F4D059}"/>
            </ac:spMkLst>
          </pc:spChg>
          <pc:spChg chg="add del mod">
            <ac:chgData name="Babiarz, Richard" userId="7318bde1-8541-4156-82fd-a1d1a1bb6526" providerId="ADAL" clId="{BDCF9751-F28F-4EEC-8F72-84CB85F6AB0D}" dt="2022-01-19T22:39:33.653" v="157" actId="478"/>
            <ac:spMkLst>
              <pc:docMk/>
              <pc:sldMasterMk cId="307598623" sldId="2147483760"/>
              <pc:sldLayoutMk cId="3872759523" sldId="2147483775"/>
              <ac:spMk id="6" creationId="{AA07043C-7D77-4758-88A3-51DFB70A40AB}"/>
            </ac:spMkLst>
          </pc:spChg>
          <pc:spChg chg="add mod">
            <ac:chgData name="Babiarz, Richard" userId="7318bde1-8541-4156-82fd-a1d1a1bb6526" providerId="ADAL" clId="{BDCF9751-F28F-4EEC-8F72-84CB85F6AB0D}" dt="2022-01-19T22:42:17.573" v="176" actId="14100"/>
            <ac:spMkLst>
              <pc:docMk/>
              <pc:sldMasterMk cId="307598623" sldId="2147483760"/>
              <pc:sldLayoutMk cId="3872759523" sldId="2147483775"/>
              <ac:spMk id="7" creationId="{AD66D245-E894-4261-AB51-3D56858C47C3}"/>
            </ac:spMkLst>
          </pc:spChg>
          <pc:spChg chg="add mod">
            <ac:chgData name="Babiarz, Richard" userId="7318bde1-8541-4156-82fd-a1d1a1bb6526" providerId="ADAL" clId="{BDCF9751-F28F-4EEC-8F72-84CB85F6AB0D}" dt="2022-01-19T22:42:25.638" v="178" actId="1076"/>
            <ac:spMkLst>
              <pc:docMk/>
              <pc:sldMasterMk cId="307598623" sldId="2147483760"/>
              <pc:sldLayoutMk cId="3872759523" sldId="2147483775"/>
              <ac:spMk id="8" creationId="{A253128F-7FC8-4EF2-B0A4-826CBB478DFF}"/>
            </ac:spMkLst>
          </pc:spChg>
          <pc:spChg chg="add mod">
            <ac:chgData name="Babiarz, Richard" userId="7318bde1-8541-4156-82fd-a1d1a1bb6526" providerId="ADAL" clId="{BDCF9751-F28F-4EEC-8F72-84CB85F6AB0D}" dt="2022-01-19T22:42:22.175" v="177" actId="14100"/>
            <ac:spMkLst>
              <pc:docMk/>
              <pc:sldMasterMk cId="307598623" sldId="2147483760"/>
              <pc:sldLayoutMk cId="3872759523" sldId="2147483775"/>
              <ac:spMk id="9" creationId="{4CF59CC5-A590-4F4B-850D-5783223DB6C1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16" name="Shape 11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 b="0" i="0">
        <a:latin typeface="Montserrat" pitchFamily="2" charset="77"/>
        <a:ea typeface="Montserrat" pitchFamily="2" charset="77"/>
        <a:cs typeface="Montserrat" pitchFamily="2" charset="77"/>
        <a:sym typeface="Avenir Roman"/>
      </a:defRPr>
    </a:lvl1pPr>
    <a:lvl2pPr indent="228600" defTabSz="457200" latinLnBrk="0">
      <a:lnSpc>
        <a:spcPct val="125000"/>
      </a:lnSpc>
      <a:defRPr sz="2400">
        <a:latin typeface="Avenir"/>
        <a:ea typeface="Avenir"/>
        <a:cs typeface="Avenir"/>
        <a:sym typeface="Avenir Roman"/>
      </a:defRPr>
    </a:lvl2pPr>
    <a:lvl3pPr indent="457200" defTabSz="457200" latinLnBrk="0">
      <a:lnSpc>
        <a:spcPct val="125000"/>
      </a:lnSpc>
      <a:defRPr sz="2400">
        <a:latin typeface="Avenir"/>
        <a:ea typeface="Avenir"/>
        <a:cs typeface="Avenir"/>
        <a:sym typeface="Avenir Roman"/>
      </a:defRPr>
    </a:lvl3pPr>
    <a:lvl4pPr indent="685800" defTabSz="457200" latinLnBrk="0">
      <a:lnSpc>
        <a:spcPct val="125000"/>
      </a:lnSpc>
      <a:defRPr sz="2400">
        <a:latin typeface="Avenir"/>
        <a:ea typeface="Avenir"/>
        <a:cs typeface="Avenir"/>
        <a:sym typeface="Avenir Roman"/>
      </a:defRPr>
    </a:lvl4pPr>
    <a:lvl5pPr indent="914400" defTabSz="457200" latinLnBrk="0">
      <a:lnSpc>
        <a:spcPct val="125000"/>
      </a:lnSpc>
      <a:defRPr sz="2400">
        <a:latin typeface="Avenir"/>
        <a:ea typeface="Avenir"/>
        <a:cs typeface="Avenir"/>
        <a:sym typeface="Avenir Roman"/>
      </a:defRPr>
    </a:lvl5pPr>
    <a:lvl6pPr indent="1143000" defTabSz="457200" latinLnBrk="0">
      <a:lnSpc>
        <a:spcPct val="125000"/>
      </a:lnSpc>
      <a:defRPr sz="2400">
        <a:latin typeface="Avenir"/>
        <a:ea typeface="Avenir"/>
        <a:cs typeface="Avenir"/>
        <a:sym typeface="Avenir Roman"/>
      </a:defRPr>
    </a:lvl6pPr>
    <a:lvl7pPr indent="1371600" defTabSz="457200" latinLnBrk="0">
      <a:lnSpc>
        <a:spcPct val="125000"/>
      </a:lnSpc>
      <a:defRPr sz="2400">
        <a:latin typeface="Avenir"/>
        <a:ea typeface="Avenir"/>
        <a:cs typeface="Avenir"/>
        <a:sym typeface="Avenir Roman"/>
      </a:defRPr>
    </a:lvl7pPr>
    <a:lvl8pPr indent="1600200" defTabSz="457200" latinLnBrk="0">
      <a:lnSpc>
        <a:spcPct val="125000"/>
      </a:lnSpc>
      <a:defRPr sz="2400">
        <a:latin typeface="Avenir"/>
        <a:ea typeface="Avenir"/>
        <a:cs typeface="Avenir"/>
        <a:sym typeface="Avenir Roman"/>
      </a:defRPr>
    </a:lvl8pPr>
    <a:lvl9pPr indent="1828800" defTabSz="457200" latinLnBrk="0">
      <a:lnSpc>
        <a:spcPct val="125000"/>
      </a:lnSpc>
      <a:defRPr sz="2400">
        <a:latin typeface="Avenir"/>
        <a:ea typeface="Avenir"/>
        <a:cs typeface="Avenir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7830-A518-4851-B635-118EA217C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3306005"/>
            <a:ext cx="18288000" cy="1609726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8800" b="1" baseline="0">
                <a:latin typeface="Moderat" panose="000005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D52D6-5D70-495D-9265-3CA3B8696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5943600"/>
            <a:ext cx="18288000" cy="33115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4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5B941-00E7-4F64-9045-10BBDFA25D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0" y="11978612"/>
            <a:ext cx="5486400" cy="730250"/>
          </a:xfrm>
          <a:prstGeom prst="rect">
            <a:avLst/>
          </a:prstGeom>
        </p:spPr>
        <p:txBody>
          <a:bodyPr/>
          <a:lstStyle/>
          <a:p>
            <a:fld id="{867E9341-735C-41AF-B9D4-6779CAAD8AD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9203A-A698-4894-B6E8-F32DADCD7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11978612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3A80B-194F-4AE2-B180-EEEF38122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1200" y="11978612"/>
            <a:ext cx="5486400" cy="730250"/>
          </a:xfrm>
          <a:prstGeom prst="rect">
            <a:avLst/>
          </a:prstGeom>
        </p:spPr>
        <p:txBody>
          <a:bodyPr/>
          <a:lstStyle/>
          <a:p>
            <a:fld id="{03224BC7-FB02-42AD-A0F5-029F0708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01F12-E7CB-4544-A337-782486F8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3209923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16C5A-F795-4AB2-84C9-99AFDB64F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7678740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A8130-A107-406E-AFFF-912CB5997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867E9341-735C-41AF-B9D4-6779CAAD8AD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66241-47DC-493E-B39D-27AC6ABF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373F3-CAA2-4047-9A64-BEB953839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03224BC7-FB02-42AD-A0F5-029F0708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86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2D278-70CA-4882-A731-7596E7441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856763"/>
            <a:ext cx="21031200" cy="2651126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F6769-5832-46EF-AABA-DD03F6E61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5777762"/>
            <a:ext cx="10363200" cy="5081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A05D4-E50E-4283-8C9B-D4B202AAD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00" y="5777762"/>
            <a:ext cx="10363200" cy="5081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E3C32-B148-4A3E-9648-56AD2259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0" y="11978612"/>
            <a:ext cx="5486400" cy="730250"/>
          </a:xfrm>
          <a:prstGeom prst="rect">
            <a:avLst/>
          </a:prstGeom>
        </p:spPr>
        <p:txBody>
          <a:bodyPr/>
          <a:lstStyle/>
          <a:p>
            <a:fld id="{867E9341-735C-41AF-B9D4-6779CAAD8AD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F9328-177D-4656-8856-2A4C74456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24800" y="11978612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25401-5E7C-488F-B85B-733CCA46E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068800" y="11978612"/>
            <a:ext cx="5486400" cy="730250"/>
          </a:xfrm>
          <a:prstGeom prst="rect">
            <a:avLst/>
          </a:prstGeom>
        </p:spPr>
        <p:txBody>
          <a:bodyPr/>
          <a:lstStyle/>
          <a:p>
            <a:fld id="{03224BC7-FB02-42AD-A0F5-029F0708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7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8AEB7-C39B-43B6-BD6C-8E210803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445488"/>
            <a:ext cx="21031200" cy="171898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807BF-2DCB-44A2-9D94-EB68E43C1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1081" y="4651502"/>
            <a:ext cx="10315574" cy="11196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6D1D2-EC43-45DE-B7D4-EB1C5C06A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11081" y="5977066"/>
            <a:ext cx="10315574" cy="49347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9D02A6-DBA6-4799-8F03-F6AAAF9C9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471991" y="4157618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9B9033-76E7-455B-B508-001776AE4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471991" y="5805442"/>
            <a:ext cx="10366376" cy="6260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5993A9-8FC7-42FD-93F1-3B18F915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0" y="11999878"/>
            <a:ext cx="5486400" cy="730250"/>
          </a:xfrm>
          <a:prstGeom prst="rect">
            <a:avLst/>
          </a:prstGeom>
        </p:spPr>
        <p:txBody>
          <a:bodyPr/>
          <a:lstStyle/>
          <a:p>
            <a:fld id="{867E9341-735C-41AF-B9D4-6779CAAD8AD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DCAE33-3FAF-4695-9E9F-56C99087A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11999878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7FB4BE-95F8-40A0-A75F-335DFB56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221200" y="11999878"/>
            <a:ext cx="5486400" cy="730250"/>
          </a:xfrm>
          <a:prstGeom prst="rect">
            <a:avLst/>
          </a:prstGeom>
        </p:spPr>
        <p:txBody>
          <a:bodyPr/>
          <a:lstStyle/>
          <a:p>
            <a:fld id="{03224BC7-FB02-42AD-A0F5-029F0708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4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_wUB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0FD1145-66F2-EF42-8399-0C01D1129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0782" y="-18200"/>
            <a:ext cx="24403426" cy="234318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1E473DE-AF88-1640-A74F-2E58D437E6AA}"/>
              </a:ext>
            </a:extLst>
          </p:cNvPr>
          <p:cNvSpPr/>
          <p:nvPr userDrawn="1"/>
        </p:nvSpPr>
        <p:spPr>
          <a:xfrm>
            <a:off x="-20782" y="13050984"/>
            <a:ext cx="24404782" cy="685800"/>
          </a:xfrm>
          <a:prstGeom prst="rect">
            <a:avLst/>
          </a:prstGeom>
          <a:solidFill>
            <a:srgbClr val="2C2F42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5ECF48-D64E-A347-B661-EEB4964A3DCD}"/>
              </a:ext>
            </a:extLst>
          </p:cNvPr>
          <p:cNvSpPr/>
          <p:nvPr userDrawn="1"/>
        </p:nvSpPr>
        <p:spPr>
          <a:xfrm>
            <a:off x="17948835" y="13136797"/>
            <a:ext cx="6433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#</a:t>
            </a:r>
            <a:r>
              <a:rPr kumimoji="0" lang="en-US" sz="2800" b="1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DiscoverEngineerBuild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 #</a:t>
            </a:r>
            <a:r>
              <a:rPr kumimoji="0" lang="en-US" sz="2800" b="1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IMEWest</a:t>
            </a:r>
            <a:endParaRPr kumimoji="0" lang="en-US" sz="28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Helvetica Light"/>
            </a:endParaRP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3AA47D6A-A136-1243-96EE-867FC3941E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20" y="13150319"/>
            <a:ext cx="2591837" cy="516343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35929FB4-7864-894A-ABC0-AB3EB1E700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3504" y="6310746"/>
            <a:ext cx="14004259" cy="1607127"/>
          </a:xfrm>
          <a:prstGeom prst="rect">
            <a:avLst/>
          </a:prstGeom>
        </p:spPr>
        <p:txBody>
          <a:bodyPr/>
          <a:lstStyle>
            <a:lvl1pPr>
              <a:defRPr sz="9600"/>
            </a:lvl1pPr>
          </a:lstStyle>
          <a:p>
            <a:r>
              <a:rPr lang="en-US" dirty="0">
                <a:solidFill>
                  <a:srgbClr val="3BA0D8"/>
                </a:solidFill>
              </a:rPr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994736326"/>
      </p:ext>
    </p:extLst>
  </p:cSld>
  <p:clrMapOvr>
    <a:masterClrMapping/>
  </p:clrMapOvr>
  <p:transition spd="med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_Lower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AD19A6E-7835-8946-9C32-588EA64C12F9}"/>
              </a:ext>
            </a:extLst>
          </p:cNvPr>
          <p:cNvSpPr/>
          <p:nvPr userDrawn="1"/>
        </p:nvSpPr>
        <p:spPr>
          <a:xfrm>
            <a:off x="-20782" y="13050984"/>
            <a:ext cx="24404782" cy="685800"/>
          </a:xfrm>
          <a:prstGeom prst="rect">
            <a:avLst/>
          </a:prstGeom>
          <a:solidFill>
            <a:srgbClr val="2C2F42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671C23-33F9-A940-9106-CD84E93E6A77}"/>
              </a:ext>
            </a:extLst>
          </p:cNvPr>
          <p:cNvSpPr/>
          <p:nvPr userDrawn="1"/>
        </p:nvSpPr>
        <p:spPr>
          <a:xfrm>
            <a:off x="17948835" y="13192780"/>
            <a:ext cx="6433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#</a:t>
            </a:r>
            <a:r>
              <a:rPr kumimoji="0" lang="en-US" sz="2800" b="1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DiscoverEngineerBuild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 #</a:t>
            </a:r>
            <a:r>
              <a:rPr kumimoji="0" lang="en-US" sz="2800" b="1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IMEWest</a:t>
            </a:r>
            <a:endParaRPr kumimoji="0" lang="en-US" sz="28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Helvetica Light"/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8EABF315-C0F3-6B41-9C58-E1169388FE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20" y="13150319"/>
            <a:ext cx="2591837" cy="51634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59EF5DE2-D0A9-7345-83F7-996D2EFB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722" y="3962400"/>
            <a:ext cx="12383277" cy="882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4AD53"/>
                </a:solidFill>
              </a:defRPr>
            </a:lvl1pPr>
          </a:lstStyle>
          <a:p>
            <a:endParaRPr lang="en-US" dirty="0">
              <a:solidFill>
                <a:srgbClr val="3BA0D8"/>
              </a:solidFill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0172DB4C-25DB-9248-9ACC-2573C362CE5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32723" y="5257800"/>
            <a:ext cx="6096000" cy="1600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523B8D-68C3-4A55-916D-9600278D65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0782" y="-18200"/>
            <a:ext cx="24403426" cy="2343185"/>
          </a:xfrm>
          <a:prstGeom prst="rect">
            <a:avLst/>
          </a:prstGeom>
        </p:spPr>
      </p:pic>
    </p:spTree>
  </p:cSld>
  <p:clrMapOvr>
    <a:masterClrMapping/>
  </p:clrMapOvr>
  <p:transition spd="med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AD66D245-E894-4261-AB51-3D56858C4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134600" y="3352800"/>
            <a:ext cx="12573000" cy="8686800"/>
          </a:xfrm>
        </p:spPr>
        <p:txBody>
          <a:bodyPr>
            <a:normAutofit/>
          </a:bodyPr>
          <a:lstStyle>
            <a:lvl1pPr marL="0" indent="0">
              <a:buNone/>
              <a:defRPr sz="4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53128F-7FC8-4EF2-B0A4-826CBB478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1084" y="3352800"/>
            <a:ext cx="6611679" cy="1412508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CF59CC5-A590-4F4B-850D-5783223DB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6400" y="5257799"/>
            <a:ext cx="7010400" cy="6781801"/>
          </a:xfrm>
        </p:spPr>
        <p:txBody>
          <a:bodyPr>
            <a:normAutofit/>
          </a:bodyPr>
          <a:lstStyle>
            <a:lvl1pPr marL="0" indent="0">
              <a:buNone/>
              <a:defRPr sz="4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275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AEC8FF6-42A7-485F-A75C-A8368CD68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895600"/>
            <a:ext cx="21717000" cy="2057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Vertical Text Placeholder 2">
            <a:extLst>
              <a:ext uri="{FF2B5EF4-FFF2-40B4-BE49-F238E27FC236}">
                <a16:creationId xmlns:a16="http://schemas.microsoft.com/office/drawing/2014/main" id="{F99FCA91-95E8-4934-BC57-471D7E77A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71600" y="5609796"/>
            <a:ext cx="21717000" cy="56968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125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>
            <a:extLst>
              <a:ext uri="{FF2B5EF4-FFF2-40B4-BE49-F238E27FC236}">
                <a16:creationId xmlns:a16="http://schemas.microsoft.com/office/drawing/2014/main" id="{8D3389D7-D2D8-4E90-8A54-4AFBA601D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973800" y="3048000"/>
            <a:ext cx="2628900" cy="9601200"/>
          </a:xfrm>
        </p:spPr>
        <p:txBody>
          <a:bodyPr vert="eaVert"/>
          <a:lstStyle>
            <a:lvl1pPr>
              <a:defRPr b="1" baseline="0">
                <a:latin typeface="Moderat" panose="000005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2A13D3-BAC4-4350-9160-EE6B61C85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0" y="3016102"/>
            <a:ext cx="7734300" cy="96012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164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ECA825-492A-429F-927D-A7C105DB6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6259" y="2424320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941FC-A853-4F29-98C2-B7DB148B6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08538" y="5486400"/>
            <a:ext cx="21031200" cy="594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B816C-98D9-491B-A6F2-A537927CE1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06526" y="12026507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  <a:latin typeface="Moderat" panose="00000500000000000000" pitchFamily="50" charset="0"/>
              </a:defRPr>
            </a:lvl1pPr>
          </a:lstStyle>
          <a:p>
            <a:fld id="{867E9341-735C-41AF-B9D4-6779CAAD8AD3}" type="datetimeFigureOut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D6E63-7006-438E-A268-D33596E4C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07326" y="12026507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aseline="0">
                <a:solidFill>
                  <a:schemeClr val="tx1">
                    <a:tint val="75000"/>
                  </a:schemeClr>
                </a:solidFill>
                <a:latin typeface="Moderat" panose="00000500000000000000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C9724-F7D8-4C8A-A888-E36E1C979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51326" y="12026507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Mitr SemiBold" panose="020B0502040204020203" pitchFamily="2" charset="-34"/>
                <a:cs typeface="Mitr SemiBold" panose="020B0502040204020203" pitchFamily="2" charset="-34"/>
              </a:defRPr>
            </a:lvl1pPr>
          </a:lstStyle>
          <a:p>
            <a:fld id="{03224BC7-FB02-42AD-A0F5-029F0708CE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302C3D-16DF-4FA3-B3C7-5440882C9062}"/>
              </a:ext>
            </a:extLst>
          </p:cNvPr>
          <p:cNvSpPr/>
          <p:nvPr userDrawn="1"/>
        </p:nvSpPr>
        <p:spPr>
          <a:xfrm>
            <a:off x="-20782" y="13050984"/>
            <a:ext cx="24404782" cy="685800"/>
          </a:xfrm>
          <a:prstGeom prst="rect">
            <a:avLst/>
          </a:prstGeom>
          <a:solidFill>
            <a:srgbClr val="2C2F42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054F3A-4810-4451-9B0D-FCA4EEF2F758}"/>
              </a:ext>
            </a:extLst>
          </p:cNvPr>
          <p:cNvSpPr/>
          <p:nvPr userDrawn="1"/>
        </p:nvSpPr>
        <p:spPr>
          <a:xfrm>
            <a:off x="17948835" y="13192780"/>
            <a:ext cx="6433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#</a:t>
            </a:r>
            <a:r>
              <a:rPr kumimoji="0" lang="en-US" sz="2800" b="1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DiscoverEngineerBuild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 #</a:t>
            </a:r>
            <a:r>
              <a:rPr kumimoji="0" lang="en-US" sz="2800" b="1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rPr>
              <a:t>IMEWest</a:t>
            </a:r>
            <a:endParaRPr kumimoji="0" lang="en-US" sz="28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Helvetica Light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3819171-6381-4316-A48F-B41DC8056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20" y="13150319"/>
            <a:ext cx="2591837" cy="5163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41D3A3-D1F5-4302-B082-B389B0E3138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0782" y="-18200"/>
            <a:ext cx="24403426" cy="234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3" r:id="rId2"/>
    <p:sldLayoutId id="2147483764" r:id="rId3"/>
    <p:sldLayoutId id="2147483765" r:id="rId4"/>
    <p:sldLayoutId id="2147483772" r:id="rId5"/>
    <p:sldLayoutId id="2147483663" r:id="rId6"/>
    <p:sldLayoutId id="2147483775" r:id="rId7"/>
    <p:sldLayoutId id="2147483773" r:id="rId8"/>
    <p:sldLayoutId id="2147483774" r:id="rId9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tx1"/>
          </a:solidFill>
          <a:latin typeface="Moderat" panose="00000500000000000000" pitchFamily="50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 baseline="0">
          <a:solidFill>
            <a:schemeClr val="tx1"/>
          </a:solidFill>
          <a:latin typeface="Moderat" panose="00000500000000000000" pitchFamily="50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 baseline="0">
          <a:solidFill>
            <a:schemeClr val="tx1"/>
          </a:solidFill>
          <a:latin typeface="Moderat" panose="00000500000000000000" pitchFamily="50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 baseline="0">
          <a:solidFill>
            <a:schemeClr val="tx1"/>
          </a:solidFill>
          <a:latin typeface="Moderat" panose="00000500000000000000" pitchFamily="50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 baseline="0">
          <a:solidFill>
            <a:schemeClr val="tx1"/>
          </a:solidFill>
          <a:latin typeface="Moderat" panose="00000500000000000000" pitchFamily="50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 baseline="0">
          <a:solidFill>
            <a:schemeClr val="tx1"/>
          </a:solidFill>
          <a:latin typeface="Moderat" panose="00000500000000000000" pitchFamily="50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21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F616BBF2316344B190A9EB82051D71" ma:contentTypeVersion="16" ma:contentTypeDescription="Create a new document." ma:contentTypeScope="" ma:versionID="4873b184d11d57cf02d9e634b1b8d246">
  <xsd:schema xmlns:xsd="http://www.w3.org/2001/XMLSchema" xmlns:xs="http://www.w3.org/2001/XMLSchema" xmlns:p="http://schemas.microsoft.com/office/2006/metadata/properties" xmlns:ns2="37d6ae1e-a5d4-4376-8c23-48f7f805d9ba" xmlns:ns3="a1d9dcf0-ea05-4c60-9dfc-1593bab61ef8" targetNamespace="http://schemas.microsoft.com/office/2006/metadata/properties" ma:root="true" ma:fieldsID="f9639982738c71fd4abc353554acb24b" ns2:_="" ns3:_="">
    <xsd:import namespace="37d6ae1e-a5d4-4376-8c23-48f7f805d9ba"/>
    <xsd:import namespace="a1d9dcf0-ea05-4c60-9dfc-1593bab61e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6ae1e-a5d4-4376-8c23-48f7f805d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9dcf0-ea05-4c60-9dfc-1593bab61e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279e771-7291-402a-beea-689b2401b7d7}" ma:internalName="TaxCatchAll" ma:showField="CatchAllData" ma:web="a1d9dcf0-ea05-4c60-9dfc-1593bab61e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1d9dcf0-ea05-4c60-9dfc-1593bab61ef8" xsi:nil="true"/>
    <lcf76f155ced4ddcb4097134ff3c332f xmlns="37d6ae1e-a5d4-4376-8c23-48f7f805d9b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CB3016-508A-46AB-A3F3-74A8875F77CC}"/>
</file>

<file path=customXml/itemProps2.xml><?xml version="1.0" encoding="utf-8"?>
<ds:datastoreItem xmlns:ds="http://schemas.openxmlformats.org/officeDocument/2006/customXml" ds:itemID="{D39A9B1D-9BAD-432B-8E09-6F21F441ED7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88BB0A3-2730-421B-8116-7722223929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</vt:i4>
      </vt:variant>
    </vt:vector>
  </HeadingPairs>
  <TitlesOfParts>
    <vt:vector size="8" baseType="lpstr">
      <vt:lpstr>Arial</vt:lpstr>
      <vt:lpstr>Calibri</vt:lpstr>
      <vt:lpstr>Mitr SemiBold</vt:lpstr>
      <vt:lpstr>Moderat</vt:lpstr>
      <vt:lpstr>Montserrat</vt:lpstr>
      <vt:lpstr>Office Theme</vt:lpstr>
      <vt:lpstr>PowerPoint Presentation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Babiarz, Richard</dc:creator>
  <cp:lastModifiedBy>Babiarz, Richard</cp:lastModifiedBy>
  <cp:revision>707</cp:revision>
  <dcterms:modified xsi:type="dcterms:W3CDTF">2022-01-19T22:43:24Z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0x0101000BF616BBF2316344B190A9EB82051D71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2022-01-06T22:31:46Z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9442bf6c-df38-4408-809e-0c43b7ca1502</vt:lpwstr>
  </property>
  <property fmtid="{D5CDD505-2E9C-101B-9397-08002B2CF9AE}" pid="9" name="MSIP_Label_2bbab825-a111-45e4-86a1-18cee0005896_ContentBits">
    <vt:lpwstr>2</vt:lpwstr>
  </property>
</Properties>
</file>